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6" r:id="rId4"/>
    <p:sldId id="265" r:id="rId5"/>
    <p:sldId id="257" r:id="rId6"/>
    <p:sldId id="260" r:id="rId7"/>
    <p:sldId id="261" r:id="rId8"/>
    <p:sldId id="259" r:id="rId9"/>
    <p:sldId id="262" r:id="rId10"/>
    <p:sldId id="258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03CC3D6-4FFE-4442-A660-52FC75F9CCD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A51422-B4BB-4696-BBF8-94566CBE063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Атмосфера земли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188641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Исследовательская работа </a:t>
            </a:r>
          </a:p>
          <a:p>
            <a:r>
              <a:rPr lang="ru-RU" sz="2400" b="1" dirty="0"/>
              <a:t>ученика МБОУ «СШ №56», </a:t>
            </a:r>
          </a:p>
          <a:p>
            <a:r>
              <a:rPr lang="ru-RU" sz="2400" b="1" dirty="0"/>
              <a:t>г. Иваново, 1-Г класса, </a:t>
            </a:r>
          </a:p>
          <a:p>
            <a:r>
              <a:rPr lang="ru-RU" sz="2400" b="1" dirty="0"/>
              <a:t>Репина Дмитрия Алексеевича.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764703"/>
            <a:ext cx="4752528" cy="39604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59016" cy="347638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атмосферы Земли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395" y="1083468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атмосферы осуществляет метеорологическая организация.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Наблюдения ведутся: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поверхности земли.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воздушных шаров.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искусственных спутников Земли.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3066231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35292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Земли — атмосфера — необходима для существования жизни. Газы, входящие в состав воздуха, участвуют важных жизненных процессах всех живых организмов. Атмосфера отражает и поглощает солнечную радиацию и таким образом защищает живые организмы. Углекислый газ удерживает тепловое излучение земной поверхности. Атмосфера Земли уникальна! От нее зависят наше здоровье и жизнь.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Человек бездумно накапливает в атмосфере отходы своей деятельности, что вызывает серьезные экологические проблемы. Нам всем необходимо не только осознавать свою ответственность за состояние атмосферы, но и по мере сил, делать то, что мы можем, для сохранения чистоты воздуха, основы нашей жизни.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384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600200"/>
            <a:ext cx="6840760" cy="4114800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Фэрндон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«Все обо всем. Наш мир» -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Москва:АСТ:Астрель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 г.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иллюстрированная энциклопедия: Пер. с фр.-Москва, ООО «Издательство АСТ»: ООО «Издательство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2004 г.</a:t>
            </a:r>
          </a:p>
          <a:p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9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806685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 работы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Введение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Атмосфера Земли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Появление атмосферы Земли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Строение атмосферы Земли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Состав атмосферы Земли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Значение атмосферы Земли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Изучение атмосферы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Выводы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Список литературы</a:t>
            </a:r>
          </a:p>
          <a:p>
            <a:endParaRPr lang="ru-RU" sz="3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Цели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600200"/>
            <a:ext cx="6408712" cy="41148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появление атмосферы Земли.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состав и строение атмосферы Земли.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какими средствами исследуют атмосферу Земли, определить ее значение.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22710"/>
            <a:ext cx="8568952" cy="567464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на планете Земля. Атмосфера – газовая оболочка Земли, движущаяся вместе с Землей в мировом пространстве как единое целое и одновременно принимающая участие во вращении Земли. На дне атмосферы в основном протекает вся наша жизнь.</a:t>
            </a:r>
          </a:p>
          <a:p>
            <a:pPr marL="0" indent="0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Атмосфера - это внешняя газовая оболочка Земли, которая начинается у поверхности и простирается в космическое пространство приблизительно на 3000 км. История возникновения и развития атмосферы довольно сложная и продолжительная, она насчитывает около 3 млрд лет. Масса современной атмосферы составляет приблизительно одну миллионную часть массы Земли. С высотой резко уменьшаются плотность и давление атмосферы, а температура изменяется неравномерно и сложно, в том числе из-за влияния на атмосферу солнечной активности и магнитных бурь. Интересный факт: атмосфера Земли нагревается снизу, от поверхности океана и суши.</a:t>
            </a:r>
          </a:p>
          <a:p>
            <a:pPr marL="0" indent="0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Атмосфера Земли имеет очень большое экологическое значение. Она защищает все живые организмы Земли от губительного влияния космических излучений и ударов метеоритов, регулирует смену времен года, уравновешивает и выравнивает суточные изменения температуры. Если бы атмосферы не существовало, то температура на Земле в течение суток изменялась бы от -200 °С до +200°С.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41" y="692696"/>
            <a:ext cx="6190539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2638"/>
            <a:ext cx="3384376" cy="491654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Arial Narrow (Заголовки)"/>
                <a:cs typeface="Times New Roman" pitchFamily="18" charset="0"/>
              </a:rPr>
              <a:t>Атмосфера Земли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35100"/>
            <a:ext cx="2448271" cy="4691063"/>
          </a:xfrm>
        </p:spPr>
        <p:txBody>
          <a:bodyPr/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Атмосфе́ра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Земли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(от. др.-греч.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ἀτμός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пар и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σφ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αῖρα — шар) — воздушная/газовая оболочка, окружающая планету Землю.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8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54968"/>
            <a:ext cx="4576254" cy="4878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8896" cy="41964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Появление атмосферы Земли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7671"/>
            <a:ext cx="3744416" cy="433288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Атмосфера Земли возникла в результате двух процессов: испарения вещества космических тел при их падении на Землю и выделения газов при вулканических извержениях (дегазация земной мантии). С выделением океанов и появлением биосферы атмосфера изменялась за счёт газообмена с водой, растениями, животными и продуктами их разложения в почвах и болотах.</a:t>
            </a:r>
          </a:p>
        </p:txBody>
      </p:sp>
    </p:spTree>
    <p:extLst>
      <p:ext uri="{BB962C8B-B14F-4D97-AF65-F5344CB8AC3E}">
        <p14:creationId xmlns:p14="http://schemas.microsoft.com/office/powerpoint/2010/main" val="4796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6783"/>
            <a:ext cx="4104456" cy="59326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41964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Строение атмосферы Земли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396044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Тропосфера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её верхняя граница находится на высоте 8—10 км в полярных, 10—12 км в умеренных и 16—18 км в тропических широтах; зимой ниже, чем летом.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Стратосфера -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лой атмосферы, располагающийся на высоте от 11 до 50 км.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Мезосфера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начинается на высоте 50 км и простирается до 80—90 км.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Термосфера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верхний предел — около 800 км.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Экзосфера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высоте около 2000—3500 км экзосфера постепенно переходит в так называемый ближнекосмический вакуум, который заполнен редкими частицами межпланетного газа.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80728"/>
            <a:ext cx="5485145" cy="43924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4840" cy="491654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атмосферы Земли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атмосфера Земли состоит в основном из газов и различных примесей (пыль, капли воды, кристаллы льда, морские соли, продукты горения).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Азот - 78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Кислород – 21%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Остальные газы - 1%</a:t>
            </a:r>
          </a:p>
        </p:txBody>
      </p:sp>
    </p:spTree>
    <p:extLst>
      <p:ext uri="{BB962C8B-B14F-4D97-AF65-F5344CB8AC3E}">
        <p14:creationId xmlns:p14="http://schemas.microsoft.com/office/powerpoint/2010/main" val="25584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15862"/>
            <a:ext cx="4930080" cy="44262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66928" cy="41964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атмосферы Земли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3384376" cy="5361459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Воздух нужен для дыхания всех живых организмов.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атмосфере сгорает большинство  метеорных тел.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Атмосфера предохраняет Землю от сильного нагревания днем и переохлаждения ночью.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Атмосфера участвует в круговороте воды, образуются облака и осадки. 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Она является средой распространения звука</a:t>
            </a:r>
          </a:p>
        </p:txBody>
      </p:sp>
    </p:spTree>
    <p:extLst>
      <p:ext uri="{BB962C8B-B14F-4D97-AF65-F5344CB8AC3E}">
        <p14:creationId xmlns:p14="http://schemas.microsoft.com/office/powerpoint/2010/main" val="9004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177</TotalTime>
  <Words>745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Arial Narrow (Заголовки)</vt:lpstr>
      <vt:lpstr>Times New Roman</vt:lpstr>
      <vt:lpstr>Горизонт</vt:lpstr>
      <vt:lpstr>Атмосфера земли</vt:lpstr>
      <vt:lpstr>содержание</vt:lpstr>
      <vt:lpstr>Цели работы:</vt:lpstr>
      <vt:lpstr>введение</vt:lpstr>
      <vt:lpstr>Атмосфера Земли</vt:lpstr>
      <vt:lpstr>Появление атмосферы Земли</vt:lpstr>
      <vt:lpstr>Строение атмосферы Земли</vt:lpstr>
      <vt:lpstr>Состав атмосферы Земли</vt:lpstr>
      <vt:lpstr>Значение атмосферы Земли</vt:lpstr>
      <vt:lpstr>Изучение атмосферы Земли</vt:lpstr>
      <vt:lpstr>выводы</vt:lpstr>
      <vt:lpstr>Список литературы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земли</dc:title>
  <dc:creator>Елена Викторовна</dc:creator>
  <cp:lastModifiedBy>Администратор</cp:lastModifiedBy>
  <cp:revision>16</cp:revision>
  <dcterms:created xsi:type="dcterms:W3CDTF">2017-11-24T18:26:55Z</dcterms:created>
  <dcterms:modified xsi:type="dcterms:W3CDTF">2021-04-01T03:51:18Z</dcterms:modified>
</cp:coreProperties>
</file>