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FBFED95-3B55-4E12-9954-EAE286A196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C4DCCF9-9BD0-4A49-8716-232C67D89A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933056"/>
            <a:ext cx="3347864" cy="2063080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Исследовательская работа:</a:t>
            </a:r>
          </a:p>
          <a:p>
            <a:pPr algn="l">
              <a:lnSpc>
                <a:spcPct val="50000"/>
              </a:lnSpc>
            </a:pPr>
            <a:r>
              <a:rPr lang="ru-RU" sz="1500" b="1" dirty="0">
                <a:solidFill>
                  <a:schemeClr val="tx1"/>
                </a:solidFill>
              </a:rPr>
              <a:t>Репин Дмитрий Алексеевич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</a:p>
          <a:p>
            <a:pPr algn="l">
              <a:lnSpc>
                <a:spcPct val="50000"/>
              </a:lnSpc>
            </a:pPr>
            <a:r>
              <a:rPr lang="ru-RU" sz="1500" dirty="0">
                <a:solidFill>
                  <a:schemeClr val="tx1"/>
                </a:solidFill>
              </a:rPr>
              <a:t>ученик 2 класса СШ №56 г. Иваново</a:t>
            </a:r>
          </a:p>
          <a:p>
            <a:r>
              <a:rPr lang="ru-RU" sz="1500" dirty="0">
                <a:solidFill>
                  <a:schemeClr val="tx1"/>
                </a:solidFill>
              </a:rPr>
              <a:t>Руководитель работы: </a:t>
            </a:r>
          </a:p>
          <a:p>
            <a:pPr algn="l">
              <a:lnSpc>
                <a:spcPct val="60000"/>
              </a:lnSpc>
            </a:pPr>
            <a:r>
              <a:rPr lang="ru-RU" sz="1500" b="1" dirty="0">
                <a:solidFill>
                  <a:schemeClr val="tx1"/>
                </a:solidFill>
              </a:rPr>
              <a:t>Киселева Светлана Владимировна</a:t>
            </a:r>
            <a:r>
              <a:rPr lang="ru-RU" sz="1500" dirty="0">
                <a:solidFill>
                  <a:schemeClr val="tx1"/>
                </a:solidFill>
              </a:rPr>
              <a:t>,</a:t>
            </a:r>
          </a:p>
          <a:p>
            <a:pPr algn="l">
              <a:lnSpc>
                <a:spcPct val="60000"/>
              </a:lnSpc>
            </a:pPr>
            <a:r>
              <a:rPr lang="ru-RU" sz="1500" dirty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l">
              <a:lnSpc>
                <a:spcPct val="60000"/>
              </a:lnSpc>
            </a:pPr>
            <a:r>
              <a:rPr lang="ru-RU" sz="1500" dirty="0">
                <a:solidFill>
                  <a:schemeClr val="tx1"/>
                </a:solidFill>
              </a:rPr>
              <a:t>СШ №56 г. Иваново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2232248"/>
          </a:xfrm>
        </p:spPr>
        <p:txBody>
          <a:bodyPr/>
          <a:lstStyle/>
          <a:p>
            <a:r>
              <a:rPr lang="ru-RU" sz="4200" b="1" dirty="0"/>
              <a:t>«ИЩИТЕ МЕНЯ В ТОМ, ЧТО Я ПИШУ»</a:t>
            </a:r>
            <a:br>
              <a:rPr lang="ru-RU" sz="4200" dirty="0"/>
            </a:br>
            <a:br>
              <a:rPr lang="ru-RU" sz="4200" dirty="0"/>
            </a:br>
            <a:r>
              <a:rPr lang="ru-RU" sz="4200" b="1" dirty="0"/>
              <a:t>Антуан де Сент-Экзюпери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4635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3456384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6" y="2276872"/>
            <a:ext cx="3353386" cy="352839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b="1" dirty="0"/>
              <a:t>Детство Антуана де Сент-Экзюпери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196753"/>
            <a:ext cx="7056784" cy="93610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Антуан де Сент-Экзюпери родился 29 июня 1900 года, в очень знатной, но не слишком состоятельной семье страхового инспектора в Лионе. Антуан при рождении получил сразу несколько имён: Жан-Батист Мари Роже де Сент-Экзюпери. </a:t>
            </a:r>
          </a:p>
        </p:txBody>
      </p:sp>
    </p:spTree>
    <p:extLst>
      <p:ext uri="{BB962C8B-B14F-4D97-AF65-F5344CB8AC3E}">
        <p14:creationId xmlns:p14="http://schemas.microsoft.com/office/powerpoint/2010/main" val="12299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696744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778098"/>
          </a:xfrm>
        </p:spPr>
        <p:txBody>
          <a:bodyPr/>
          <a:lstStyle/>
          <a:p>
            <a:pPr algn="ctr"/>
            <a:r>
              <a:rPr lang="ru-RU" b="1" dirty="0"/>
              <a:t>Детство Антуана де Сент-Экзюпери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340768"/>
            <a:ext cx="6912768" cy="10801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Когда Антуану было 4 года, умирает его отец и мать  принимает решение перевести всех пятерых детей в родовой замок на морском побережье, чтобы вплотную заняться их воспитанием.</a:t>
            </a:r>
          </a:p>
        </p:txBody>
      </p:sp>
    </p:spTree>
    <p:extLst>
      <p:ext uri="{BB962C8B-B14F-4D97-AF65-F5344CB8AC3E}">
        <p14:creationId xmlns:p14="http://schemas.microsoft.com/office/powerpoint/2010/main" val="12178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юность Антуана де Сент-Экзюпери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340768"/>
            <a:ext cx="6840760" cy="10801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После окончания коллежа в 1919 года поступает в Академию художеств на архитектурное отделение. Вскоре увлёкся профессией летчика, сдаёт экзамены и с 1922 г. работает в разных авиакомпаниях.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4320"/>
            <a:ext cx="4632598" cy="32869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4321"/>
            <a:ext cx="2280170" cy="3310944"/>
          </a:xfrm>
        </p:spPr>
      </p:pic>
    </p:spTree>
    <p:extLst>
      <p:ext uri="{BB962C8B-B14F-4D97-AF65-F5344CB8AC3E}">
        <p14:creationId xmlns:p14="http://schemas.microsoft.com/office/powerpoint/2010/main" val="9999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Первые шаги в литературу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176012"/>
            <a:ext cx="7200800" cy="117286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Одновременно Антуан Сент-Экзюпери начинает пробовать свои силы в литературе: его первая новелла, опубликованная в 1926 г., была основана на профессиональных впечатлениях и носила название «Летчик».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13637"/>
            <a:ext cx="4937442" cy="329162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2066"/>
            <a:ext cx="2898855" cy="3269193"/>
          </a:xfrm>
        </p:spPr>
      </p:pic>
    </p:spTree>
    <p:extLst>
      <p:ext uri="{BB962C8B-B14F-4D97-AF65-F5344CB8AC3E}">
        <p14:creationId xmlns:p14="http://schemas.microsoft.com/office/powerpoint/2010/main" val="24110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Два дела всей жизни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368032"/>
            <a:ext cx="6840760" cy="12688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Тесную связь между своими занятиями в авиации и сочинительством Экзюпери сохранит навсегда: все его  книги прямо связаны с драматическими и в то же время обыденными событиями его жизни, с его личными впечатлениями и размышлениями.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775922"/>
            <a:ext cx="2448273" cy="30516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753664"/>
            <a:ext cx="3816425" cy="3055431"/>
          </a:xfrm>
        </p:spPr>
      </p:pic>
    </p:spTree>
    <p:extLst>
      <p:ext uri="{BB962C8B-B14F-4D97-AF65-F5344CB8AC3E}">
        <p14:creationId xmlns:p14="http://schemas.microsoft.com/office/powerpoint/2010/main" val="15927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Литература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988840"/>
            <a:ext cx="6984776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Это касается не только написанных в жанре «записок пилота» книг «Ночной полет» (1931 г.), «Земля людей» (1939 г.), но и его сказки-притчи «Маленький принц» (1943 г.). В то же время Сент-Экзюпери создает в любом из своих произведений не просто достоверную зарисовку жизни, но философски размышляет над проблемами человеческого бытия.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868442" cy="2880537"/>
          </a:xfrm>
        </p:spPr>
      </p:pic>
    </p:spTree>
    <p:extLst>
      <p:ext uri="{BB962C8B-B14F-4D97-AF65-F5344CB8AC3E}">
        <p14:creationId xmlns:p14="http://schemas.microsoft.com/office/powerpoint/2010/main" val="28688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Гибель писателя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3240360" cy="48245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Сражаясь на стороне испанских республиканцев во время войны с фашистами, а затем участвуя в движении французского Сопротивления, Антуан Сент-Экзюпери погиб меньше чем за месяц до освобождения Франции во время боевого вылета. Но, прожив довольно короткую жизнь, он сумел состояться и как героическая личность, и как крупный писатель.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916832"/>
            <a:ext cx="4180557" cy="2952328"/>
          </a:xfrm>
        </p:spPr>
      </p:pic>
    </p:spTree>
    <p:extLst>
      <p:ext uri="{BB962C8B-B14F-4D97-AF65-F5344CB8AC3E}">
        <p14:creationId xmlns:p14="http://schemas.microsoft.com/office/powerpoint/2010/main" val="27297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778098"/>
          </a:xfrm>
        </p:spPr>
        <p:txBody>
          <a:bodyPr/>
          <a:lstStyle/>
          <a:p>
            <a:pPr algn="ctr"/>
            <a:r>
              <a:rPr lang="ru-RU" b="1" dirty="0"/>
              <a:t>Маленький принц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1368032"/>
            <a:ext cx="6696744" cy="12688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Каждое произведение Экзюпери — не только описание событий, но выражение его идей и идеалов. Наиболее поэтическим их воссозданием является замечательная философская сказка о Маленьком принце. Это умная и глубокая история обращена не только к детям.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120680" cy="2957398"/>
          </a:xfrm>
        </p:spPr>
      </p:pic>
    </p:spTree>
    <p:extLst>
      <p:ext uri="{BB962C8B-B14F-4D97-AF65-F5344CB8AC3E}">
        <p14:creationId xmlns:p14="http://schemas.microsoft.com/office/powerpoint/2010/main" val="3317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127</TotalTime>
  <Words>395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Arial Narrow</vt:lpstr>
      <vt:lpstr>Горизонт</vt:lpstr>
      <vt:lpstr>«ИЩИТЕ МЕНЯ В ТОМ, ЧТО Я ПИШУ»  Антуан де Сент-Экзюпери</vt:lpstr>
      <vt:lpstr>Детство Антуана де Сент-Экзюпери</vt:lpstr>
      <vt:lpstr>Детство Антуана де Сент-Экзюпери</vt:lpstr>
      <vt:lpstr>юность Антуана де Сент-Экзюпери</vt:lpstr>
      <vt:lpstr>Первые шаги в литературу</vt:lpstr>
      <vt:lpstr>Два дела всей жизни</vt:lpstr>
      <vt:lpstr>Литература</vt:lpstr>
      <vt:lpstr>Гибель писателя</vt:lpstr>
      <vt:lpstr>Маленький принц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«ИЩИТЕ МЕНЯ В ТОМ, ЧТО Я ПИШУ»  Антуан де Сент-Экзюпери</dc:title>
  <dc:creator>Fafka</dc:creator>
  <cp:lastModifiedBy>Администратор</cp:lastModifiedBy>
  <cp:revision>21</cp:revision>
  <dcterms:created xsi:type="dcterms:W3CDTF">2021-02-08T12:59:56Z</dcterms:created>
  <dcterms:modified xsi:type="dcterms:W3CDTF">2021-04-01T03:21:14Z</dcterms:modified>
</cp:coreProperties>
</file>