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7" r:id="rId3"/>
    <p:sldId id="270" r:id="rId4"/>
    <p:sldId id="268" r:id="rId5"/>
    <p:sldId id="265" r:id="rId6"/>
    <p:sldId id="257" r:id="rId7"/>
    <p:sldId id="258" r:id="rId8"/>
    <p:sldId id="260" r:id="rId9"/>
    <p:sldId id="259" r:id="rId10"/>
    <p:sldId id="263" r:id="rId11"/>
    <p:sldId id="264" r:id="rId12"/>
    <p:sldId id="261" r:id="rId13"/>
    <p:sldId id="262" r:id="rId14"/>
    <p:sldId id="275" r:id="rId15"/>
    <p:sldId id="276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623E-E36D-41D3-A399-3B07C012B87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A02-3A29-4515-91D0-84CD4E831A3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623E-E36D-41D3-A399-3B07C012B87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A02-3A29-4515-91D0-84CD4E831A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623E-E36D-41D3-A399-3B07C012B87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A02-3A29-4515-91D0-84CD4E831A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623E-E36D-41D3-A399-3B07C012B87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A02-3A29-4515-91D0-84CD4E831A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623E-E36D-41D3-A399-3B07C012B87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A02-3A29-4515-91D0-84CD4E831A3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623E-E36D-41D3-A399-3B07C012B87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A02-3A29-4515-91D0-84CD4E831A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623E-E36D-41D3-A399-3B07C012B87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A02-3A29-4515-91D0-84CD4E831A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623E-E36D-41D3-A399-3B07C012B87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B57A02-3A29-4515-91D0-84CD4E831A3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623E-E36D-41D3-A399-3B07C012B87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A02-3A29-4515-91D0-84CD4E831A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623E-E36D-41D3-A399-3B07C012B87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1B57A02-3A29-4515-91D0-84CD4E831A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C30623E-E36D-41D3-A399-3B07C012B87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A02-3A29-4515-91D0-84CD4E831A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C30623E-E36D-41D3-A399-3B07C012B87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1B57A02-3A29-4515-91D0-84CD4E831A3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712968" cy="443272"/>
          </a:xfrm>
        </p:spPr>
        <p:txBody>
          <a:bodyPr>
            <a:noAutofit/>
          </a:bodyPr>
          <a:lstStyle/>
          <a:p>
            <a:r>
              <a:rPr lang="ru-RU" sz="3800" dirty="0">
                <a:solidFill>
                  <a:schemeClr val="accent1">
                    <a:lumMod val="50000"/>
                  </a:schemeClr>
                </a:solidFill>
              </a:rPr>
              <a:t>Исследование солнечной системы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076056" y="332656"/>
            <a:ext cx="3960440" cy="1270360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Исследовательская работа 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ученика МБОУ «СШ №56», 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г. Иваново, 1-Г класса, 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Репина Дмитрия Алексеевича</a:t>
            </a:r>
            <a:r>
              <a:rPr lang="ru-RU" sz="2000" b="1" dirty="0"/>
              <a:t>.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8424935" cy="4059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86365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443272"/>
          </a:xfrm>
        </p:spPr>
        <p:txBody>
          <a:bodyPr>
            <a:noAutofit/>
          </a:bodyPr>
          <a:lstStyle/>
          <a:p>
            <a:r>
              <a:rPr lang="ru-RU" sz="3800" dirty="0"/>
              <a:t>Юпитер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07504" y="764704"/>
            <a:ext cx="4896544" cy="5904656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err="1"/>
              <a:t>Юпи́тер</a:t>
            </a:r>
            <a:r>
              <a:rPr lang="ru-RU" sz="2000" dirty="0"/>
              <a:t> — крупнейшая планета Солнечной системы. Классифицируется как газовый гигант, т.к. не имеет твердой поверхности, а состоит из водорода и гелия. Радиус планеты в 11 раз больше массы земли, а масса в 2,5 раза превышает суммарную массу всех остальных планет солнечной системы.</a:t>
            </a:r>
          </a:p>
          <a:p>
            <a:r>
              <a:rPr lang="ru-RU" sz="2000" dirty="0"/>
              <a:t>Планета видна на небе невооруженным глазом, и была известна людям с древности. </a:t>
            </a:r>
          </a:p>
          <a:p>
            <a:r>
              <a:rPr lang="ru-RU" sz="2000" dirty="0"/>
              <a:t>Юпитер имеет более 79 спутников. Из-за своих гигантских размеров ряд атмосферных явлений на Юпитере имеют размеры, на порядок превосходящие земные. Размеры молний там достигают тысяч километров, а гигантский шторм, который виден даже с земли, называется «Большое красное пятно», наблюдается с 17 века и по размерам сопоставим с размерами нашей планеты. Скорость ветра внутри этого шторма превышает 500 км/ч.</a:t>
            </a:r>
          </a:p>
          <a:p>
            <a:r>
              <a:rPr lang="ru-RU" sz="2000" dirty="0"/>
              <a:t>Межпланетные станции прислали на землю много фотографий Юпитера и его спутников.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4664"/>
            <a:ext cx="3528392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194" y="4509120"/>
            <a:ext cx="3528392" cy="198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5029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443272"/>
          </a:xfrm>
        </p:spPr>
        <p:txBody>
          <a:bodyPr>
            <a:noAutofit/>
          </a:bodyPr>
          <a:lstStyle/>
          <a:p>
            <a:r>
              <a:rPr lang="ru-RU" sz="3800" dirty="0"/>
              <a:t>Сатурн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79512" y="764704"/>
            <a:ext cx="4896544" cy="6065556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err="1"/>
              <a:t>Сату́рн</a:t>
            </a:r>
            <a:r>
              <a:rPr lang="ru-RU" sz="2000" dirty="0"/>
              <a:t> — шестая планета от Солнца и вторая по размерам планета в Солнечной системе после Юпитера. Она так же является газовым гигантом, не имеет твердой поверхности и на 97% состоит из водорода. Планета расположена в 10 раз дальше от Солнца чем Земля.</a:t>
            </a:r>
          </a:p>
          <a:p>
            <a:r>
              <a:rPr lang="ru-RU" sz="2000" dirty="0"/>
              <a:t>Сатурн делает один оборот вокруг Солнца за 29,5 лет, а оборот вокруг своей оси делает за 10 часов. </a:t>
            </a:r>
          </a:p>
          <a:p>
            <a:r>
              <a:rPr lang="ru-RU" sz="2000" dirty="0"/>
              <a:t>Интересной особенностью Сатурна являются его кольца. Они состоят из миллиардов небольших частиц, находящихся на орбите. Частицы имеют размер от 1 сантиметра до 10 метров и состоят в основном из льда с незначительными примесями. Сами по себе кольца очень тонкие – их толщина не достигает и километра, но они отражают много света, по этому могут быть заметны с земли. </a:t>
            </a:r>
          </a:p>
          <a:p>
            <a:r>
              <a:rPr lang="ru-RU" sz="2000" dirty="0"/>
              <a:t>Еще одна особенность Сатурна это большое количество спутников. На сегодняшний день их насчитывается 82. Самый большой из них – Титан – больше Меркурия и даже обладает собственной атмосферой. </a:t>
            </a:r>
          </a:p>
          <a:p>
            <a:r>
              <a:rPr lang="ru-RU" sz="2000" dirty="0"/>
              <a:t>Первые фотографии Сатурна с близкого расстояния были получены в 1980 г с помощью межпланетной станции «Вояджер-1»</a:t>
            </a:r>
          </a:p>
          <a:p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4664"/>
            <a:ext cx="3528392" cy="264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01008"/>
            <a:ext cx="3484730" cy="302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2823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443272"/>
          </a:xfrm>
        </p:spPr>
        <p:txBody>
          <a:bodyPr>
            <a:noAutofit/>
          </a:bodyPr>
          <a:lstStyle/>
          <a:p>
            <a:r>
              <a:rPr lang="ru-RU" sz="3800" dirty="0"/>
              <a:t>Уран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07504" y="764704"/>
            <a:ext cx="4896544" cy="5904656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err="1"/>
              <a:t>Ура́н</a:t>
            </a:r>
            <a:r>
              <a:rPr lang="ru-RU" sz="2000" dirty="0"/>
              <a:t> — седьмая планета Солнечной системы. Является газовым гигантом. Она была открыта в 1781 году английским астрономом Гершелем с помощью телескопа, т.к. невооруженным глазом с земли наблюдение Урана невозможно. Из-за удаленности от Солнца, уран получает от него в 400 раз меньше энергии, чем Земля.</a:t>
            </a:r>
          </a:p>
          <a:p>
            <a:r>
              <a:rPr lang="ru-RU" sz="2000" dirty="0"/>
              <a:t>Основу атмосферы Урана составляют водород и гелий. Это самая холодная планета солнечной системы, ее температура -224 градуса. Скорость ветра в атмосфере Урана может достигать 1000 км/ч.</a:t>
            </a:r>
          </a:p>
          <a:p>
            <a:r>
              <a:rPr lang="ru-RU" sz="2000" dirty="0"/>
              <a:t>Уран в 14,5 раз тяжелее Земли, делает один оборот вокруг Солнца за 84 года, а сутки на Уране длятся 17 часов.</a:t>
            </a:r>
          </a:p>
          <a:p>
            <a:r>
              <a:rPr lang="ru-RU" sz="2000" dirty="0"/>
              <a:t>Так же как и у Сатурна, у Урана есть кольца, но они не такие заметные. Еще одной особенностью планеты является то, что ось ее вращения расположена под углом около 20 градусов к орбите, т.е. Уран вращается «лежа на боку».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188639"/>
            <a:ext cx="3844535" cy="3844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4149080"/>
            <a:ext cx="3848083" cy="241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2106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443272"/>
          </a:xfrm>
        </p:spPr>
        <p:txBody>
          <a:bodyPr>
            <a:noAutofit/>
          </a:bodyPr>
          <a:lstStyle/>
          <a:p>
            <a:r>
              <a:rPr lang="ru-RU" sz="3800" dirty="0"/>
              <a:t>Нептун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07504" y="764704"/>
            <a:ext cx="4896544" cy="5904656"/>
          </a:xfrm>
        </p:spPr>
        <p:txBody>
          <a:bodyPr>
            <a:noAutofit/>
          </a:bodyPr>
          <a:lstStyle/>
          <a:p>
            <a:r>
              <a:rPr lang="ru-RU" sz="1700" dirty="0" err="1"/>
              <a:t>Непту́н</a:t>
            </a:r>
            <a:r>
              <a:rPr lang="ru-RU" sz="1700" dirty="0"/>
              <a:t> — восьмая и самая дальняя от Земли планета Солнечной системы. Масса Нептуна в 17,2 раза больше массы Земли. Нептун стал первой планетой, открытой благодаря математическим расчётам и лишь потом был обнаружен в телескоп. Расстояние до от Нептуна до </a:t>
            </a:r>
            <a:r>
              <a:rPr lang="ru-RU" sz="1700" dirty="0" err="1"/>
              <a:t>солца</a:t>
            </a:r>
            <a:r>
              <a:rPr lang="ru-RU" sz="1700" dirty="0"/>
              <a:t> в 30 раз больше чем расстояние от Земли до Солнца.</a:t>
            </a:r>
          </a:p>
          <a:p>
            <a:r>
              <a:rPr lang="ru-RU" sz="1700" dirty="0"/>
              <a:t>Один оборот вокруг Солнца Нептун совершает за 164 года, а сутки длятся 16 часов. Известно о существовании 14 спутников Нептуна.</a:t>
            </a:r>
          </a:p>
          <a:p>
            <a:r>
              <a:rPr lang="ru-RU" sz="1700" dirty="0"/>
              <a:t>Нептун по составу близок к Урану. В атмосфере Нептуна бушуют самые сильные ветры среди планет Солнечной системы; по некоторым оценкам, их скорости могут достигать 2500 км/ч. Температура Нептуна в верхних слоях атмосферы близка к −220 °C. </a:t>
            </a:r>
          </a:p>
          <a:p>
            <a:r>
              <a:rPr lang="ru-RU" sz="1700" dirty="0"/>
              <a:t>При исследовании планеты межпланетной станцией «Вояджер-2» в 1989 были получены фотографии, на которых видно, что у Нептуна тоже существует слабовыраженная система колец.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4663"/>
            <a:ext cx="3528392" cy="2352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121960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0496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443272"/>
          </a:xfrm>
        </p:spPr>
        <p:txBody>
          <a:bodyPr>
            <a:noAutofit/>
          </a:bodyPr>
          <a:lstStyle/>
          <a:p>
            <a:r>
              <a:rPr lang="ru-RU" sz="3800" dirty="0"/>
              <a:t>Плутон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07504" y="764704"/>
            <a:ext cx="4896544" cy="5904656"/>
          </a:xfrm>
        </p:spPr>
        <p:txBody>
          <a:bodyPr>
            <a:noAutofit/>
          </a:bodyPr>
          <a:lstStyle/>
          <a:p>
            <a:r>
              <a:rPr lang="ru-RU" sz="1500" dirty="0" err="1"/>
              <a:t>Плуто́н</a:t>
            </a:r>
            <a:r>
              <a:rPr lang="ru-RU" sz="1500" dirty="0"/>
              <a:t>— крупнейшая известная карликовая планета Солнечной системы. Первоначально Плутон считали планетой, но сейчас он считается карликовой планетой и крупнейшим объектом пояса </a:t>
            </a:r>
            <a:r>
              <a:rPr lang="ru-RU" sz="1500" dirty="0" err="1"/>
              <a:t>Койпера</a:t>
            </a:r>
            <a:r>
              <a:rPr lang="ru-RU" sz="1500" dirty="0"/>
              <a:t>  — это область Солнечной системы за орбитой Нептуна, где расположены множество малых небесных тел, и как минимум еще три карликовые планеты, кроме Плутона.</a:t>
            </a:r>
          </a:p>
          <a:p>
            <a:r>
              <a:rPr lang="ru-RU" sz="1500" dirty="0"/>
              <a:t>Плутон состоит в основном из камня и льда и он относительно мал: его масса меньше массы Луны примерно в 6 раз.</a:t>
            </a:r>
          </a:p>
          <a:p>
            <a:r>
              <a:rPr lang="ru-RU" sz="1500" dirty="0"/>
              <a:t>Из-за эксцентричности орбиты Плутон то приближается к Солнцу на расстояние 29,7 а. е. (4,4 млрд км), оказываясь к нему ближе Нептуна, то удаляется на 49,3 а. е. (7,4 млрд км)</a:t>
            </a:r>
          </a:p>
          <a:p>
            <a:r>
              <a:rPr lang="ru-RU" sz="1500" dirty="0"/>
              <a:t>У Плутона есть 5 спутников. Направление вращения вокруг своей оси у Плутона, как и у Венеры с Ураном, обратное, то есть противоположное направлению обращения планет вокруг Солнца. Сутки на Плутоне длятся 6,387 земных суток. Период обращения вокруг Солнца – 248 земных лет, т.е. с момента открытия Плутона на нем не прошло и года. Из за удаленности от Солнца максимальная </a:t>
            </a:r>
            <a:r>
              <a:rPr lang="ru-RU" sz="1500" dirty="0" err="1"/>
              <a:t>темпервтура</a:t>
            </a:r>
            <a:r>
              <a:rPr lang="ru-RU" sz="1500" dirty="0"/>
              <a:t> поверхности не превышает -215 градусов.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88433"/>
            <a:ext cx="3528392" cy="1976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29072"/>
            <a:ext cx="3528392" cy="231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8646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443272"/>
          </a:xfrm>
        </p:spPr>
        <p:txBody>
          <a:bodyPr>
            <a:noAutofit/>
          </a:bodyPr>
          <a:lstStyle/>
          <a:p>
            <a:r>
              <a:rPr lang="ru-RU" sz="3800" dirty="0"/>
              <a:t>Пояс астероидов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07504" y="764704"/>
            <a:ext cx="4896544" cy="5904656"/>
          </a:xfrm>
        </p:spPr>
        <p:txBody>
          <a:bodyPr>
            <a:noAutofit/>
          </a:bodyPr>
          <a:lstStyle/>
          <a:p>
            <a:r>
              <a:rPr lang="ru-RU" sz="1500" dirty="0" err="1"/>
              <a:t>По́яс</a:t>
            </a:r>
            <a:r>
              <a:rPr lang="ru-RU" sz="1500" dirty="0"/>
              <a:t> </a:t>
            </a:r>
            <a:r>
              <a:rPr lang="ru-RU" sz="1500" dirty="0" err="1"/>
              <a:t>астеро́идов</a:t>
            </a:r>
            <a:r>
              <a:rPr lang="ru-RU" sz="1500" dirty="0"/>
              <a:t> — область Солнечной системы, расположенная между орбитами Марса и Юпитера, являющаяся местом скопления множества объектов всевозможных размеров, преимущественно неправильной формы, называемых астероидами или малыми планетами.</a:t>
            </a:r>
          </a:p>
          <a:p>
            <a:r>
              <a:rPr lang="ru-RU" sz="1500" dirty="0"/>
              <a:t>Суммарная масса главного пояса равна примерно 4 % массы Луны, больше половины её сосредоточено в четырёх крупнейших объектах: Церера, Веста, Паллада и </a:t>
            </a:r>
            <a:r>
              <a:rPr lang="ru-RU" sz="1500" dirty="0" err="1"/>
              <a:t>Гигея</a:t>
            </a:r>
            <a:r>
              <a:rPr lang="ru-RU" sz="1500" dirty="0"/>
              <a:t>.</a:t>
            </a:r>
          </a:p>
          <a:p>
            <a:r>
              <a:rPr lang="ru-RU" sz="1500" dirty="0"/>
              <a:t>Но большинство астероидов, которых насчитывается несколько миллионов, значительно меньше, вплоть до нескольких десятков метров. При этом астероиды настолько сильно рассеяны в данной области космического пространства, что ни один космический аппарат, пролетавший через эту область, не был повреждён ими.</a:t>
            </a:r>
          </a:p>
          <a:p>
            <a:r>
              <a:rPr lang="ru-RU" sz="1500" dirty="0"/>
              <a:t>Среди астероидов главного пояса существуют и такие, у которых на определённом расстоянии от Солнца заметили проявление кометной активности, выражающейся в появлении у них газового или пылевого хвоста, которые появляются на короткое время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88433"/>
            <a:ext cx="3528392" cy="198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15171"/>
            <a:ext cx="3528392" cy="234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8689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443272"/>
          </a:xfrm>
        </p:spPr>
        <p:txBody>
          <a:bodyPr>
            <a:noAutofit/>
          </a:bodyPr>
          <a:lstStyle/>
          <a:p>
            <a:r>
              <a:rPr lang="ru-RU" sz="3800" dirty="0"/>
              <a:t>Выводы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51520" y="404664"/>
            <a:ext cx="8496944" cy="59766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500" dirty="0"/>
              <a:t>Солнечная система состоит из звезды Солнце, которая является желтым карликом. Вокруг ее вращаются 8 планет, которые делятся на планеты земной группы: Меркурий, Венера, Земля и Марс, которые расположены ближе к центру и планеты-гиганты: Юпитер, Сатурн, Уран и Нептун, расположенные во внешней части Солнечной системы. Между планетами разных групп находится пояс астероидов – область, наполненная малыми небесными телами. В самой внешней части Солнечной системы находится пояс </a:t>
            </a:r>
            <a:r>
              <a:rPr lang="ru-RU" sz="1500" dirty="0" err="1"/>
              <a:t>Койпера</a:t>
            </a:r>
            <a:r>
              <a:rPr lang="ru-RU" sz="1500" dirty="0"/>
              <a:t>, который так же состоит из астероидов и карликовых планет.</a:t>
            </a:r>
          </a:p>
          <a:p>
            <a:pPr>
              <a:spcBef>
                <a:spcPts val="0"/>
              </a:spcBef>
            </a:pPr>
            <a:r>
              <a:rPr lang="ru-RU" sz="1500" dirty="0"/>
              <a:t>По составу планеты Солнечной системы различны, но есть общие черты. Планеты земной группы состоят из твердых пород, а планеты-гиганты являются газовыми гигантами. Их плотные ядра являются таковыми только из-за гигантской силы тяжести, обусловленной размерами планет. У многих планет есть спутники, их число может достигать нескольких десятков. Так же на всех планетах есть газовая атмосфера, причем чем меньше планета, тем более разреженной атмосферой она обладает. </a:t>
            </a:r>
          </a:p>
          <a:p>
            <a:pPr>
              <a:spcBef>
                <a:spcPts val="0"/>
              </a:spcBef>
            </a:pPr>
            <a:r>
              <a:rPr lang="ru-RU" sz="1500" dirty="0"/>
              <a:t>Для жизни в Солнечной системе пригодна только планета Земля.</a:t>
            </a:r>
          </a:p>
          <a:p>
            <a:pPr>
              <a:spcBef>
                <a:spcPts val="0"/>
              </a:spcBef>
            </a:pPr>
            <a:r>
              <a:rPr lang="ru-RU" sz="1500" dirty="0"/>
              <a:t>Большинство планет Солнечной системы были известны человечеству еще с древних времен и доступны для наблюдения невооруженным глазом. Дальние планеты, расположенные на окраине солнечной системы были открыты сравнительно недавно с помощью телескопов и математических расчётов. Человечество активно занимается изучением планет Солнечной системы с помощью межпланетных автоматических станций. Уже получены фотографии всех планет с близкого расстояния, на Венеру и на Марс были запущены автоматические зонды, а на наш спутник Луну даже высаживались люди. В будущем прорабатываются варианты пилотируемого полета на Марс. Так же проводятся расчёты по возможности добычи полезных ископаемых на астероидах и ближайших планетах земной группы.</a:t>
            </a:r>
          </a:p>
        </p:txBody>
      </p:sp>
    </p:spTree>
    <p:extLst>
      <p:ext uri="{BB962C8B-B14F-4D97-AF65-F5344CB8AC3E}">
        <p14:creationId xmlns:p14="http://schemas.microsoft.com/office/powerpoint/2010/main" val="297699607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443272"/>
          </a:xfrm>
        </p:spPr>
        <p:txBody>
          <a:bodyPr>
            <a:noAutofit/>
          </a:bodyPr>
          <a:lstStyle/>
          <a:p>
            <a:r>
              <a:rPr lang="ru-RU" sz="3800" dirty="0"/>
              <a:t>Список литературы: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51520" y="1052736"/>
            <a:ext cx="8640960" cy="4176464"/>
          </a:xfrm>
        </p:spPr>
        <p:txBody>
          <a:bodyPr>
            <a:normAutofit/>
          </a:bodyPr>
          <a:lstStyle/>
          <a:p>
            <a:r>
              <a:rPr lang="ru-RU" sz="2800" dirty="0"/>
              <a:t>1.Джон </a:t>
            </a:r>
            <a:r>
              <a:rPr lang="ru-RU" sz="2800" dirty="0" err="1"/>
              <a:t>Фэрндон</a:t>
            </a:r>
            <a:r>
              <a:rPr lang="ru-RU" sz="2800" dirty="0"/>
              <a:t>  «Все обо всем. Наш мир» -</a:t>
            </a:r>
            <a:r>
              <a:rPr lang="ru-RU" sz="2800" dirty="0" err="1"/>
              <a:t>Москва:АСТ:Астрель</a:t>
            </a:r>
            <a:r>
              <a:rPr lang="ru-RU" sz="2800" dirty="0"/>
              <a:t>, 2010 г.</a:t>
            </a:r>
          </a:p>
          <a:p>
            <a:r>
              <a:rPr lang="ru-RU" sz="2800" dirty="0"/>
              <a:t>2.Лиско В.В. Космос- </a:t>
            </a:r>
            <a:r>
              <a:rPr lang="ru-RU" sz="2800" dirty="0" err="1"/>
              <a:t>Москва:АСТ:Астрель</a:t>
            </a:r>
            <a:r>
              <a:rPr lang="ru-RU" sz="2800" dirty="0"/>
              <a:t>, 2018 г.</a:t>
            </a:r>
          </a:p>
          <a:p>
            <a:r>
              <a:rPr lang="ru-RU" sz="2800" dirty="0"/>
              <a:t>3.Всемирная иллюстрированная энциклопедия: Пер. с фр.-Москва, ООО «Издательство АСТ»: ООО «Издательство </a:t>
            </a:r>
            <a:r>
              <a:rPr lang="ru-RU" sz="2800" dirty="0" err="1"/>
              <a:t>Астрель</a:t>
            </a:r>
            <a:r>
              <a:rPr lang="ru-RU" sz="2800" dirty="0"/>
              <a:t>», 2004 г.</a:t>
            </a:r>
          </a:p>
          <a:p>
            <a:r>
              <a:rPr lang="ru-RU" sz="2800" dirty="0"/>
              <a:t>4.</a:t>
            </a:r>
            <a:r>
              <a:rPr lang="ru-RU" sz="2800" u="sng" dirty="0"/>
              <a:t>https://ru.wikipedia.org/</a:t>
            </a:r>
          </a:p>
          <a:p>
            <a:r>
              <a:rPr lang="ru-RU" sz="2800" dirty="0"/>
              <a:t>5. </a:t>
            </a:r>
            <a:r>
              <a:rPr lang="ru-RU" sz="2800" u="sng" dirty="0"/>
              <a:t>http://mirkosmosa.ru</a:t>
            </a:r>
            <a:endParaRPr lang="ru-RU" sz="2800" dirty="0"/>
          </a:p>
          <a:p>
            <a:pPr>
              <a:lnSpc>
                <a:spcPct val="120000"/>
              </a:lnSpc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7356009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443272"/>
          </a:xfrm>
        </p:spPr>
        <p:txBody>
          <a:bodyPr>
            <a:noAutofit/>
          </a:bodyPr>
          <a:lstStyle/>
          <a:p>
            <a:r>
              <a:rPr lang="ru-RU" sz="3800" dirty="0"/>
              <a:t>Цели и задачи работы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79512" y="1124744"/>
            <a:ext cx="8496944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/>
              <a:t>1.Исследовать объекты солнечной системы (расположение и название планет). </a:t>
            </a:r>
          </a:p>
          <a:p>
            <a:pPr>
              <a:lnSpc>
                <a:spcPct val="150000"/>
              </a:lnSpc>
            </a:pPr>
            <a:r>
              <a:rPr lang="ru-RU" sz="2800" dirty="0"/>
              <a:t>2.Определить состав, размер и общие характеристики объектов.</a:t>
            </a:r>
          </a:p>
          <a:p>
            <a:pPr>
              <a:lnSpc>
                <a:spcPct val="150000"/>
              </a:lnSpc>
            </a:pPr>
            <a:r>
              <a:rPr lang="ru-RU" sz="2800" dirty="0"/>
              <a:t>3.Определить какими средствами и аппаратами исследуют космическое пространство.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9571113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443272"/>
          </a:xfrm>
        </p:spPr>
        <p:txBody>
          <a:bodyPr>
            <a:noAutofit/>
          </a:bodyPr>
          <a:lstStyle/>
          <a:p>
            <a:r>
              <a:rPr lang="ru-RU" sz="3800" dirty="0"/>
              <a:t>Содержание: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79512" y="548680"/>
            <a:ext cx="8496944" cy="6048672"/>
          </a:xfrm>
        </p:spPr>
        <p:txBody>
          <a:bodyPr>
            <a:normAutofit/>
          </a:bodyPr>
          <a:lstStyle/>
          <a:p>
            <a:pPr lvl="0"/>
            <a:r>
              <a:rPr lang="ru-RU" sz="2000" dirty="0"/>
              <a:t>1. Введение</a:t>
            </a:r>
          </a:p>
          <a:p>
            <a:pPr lvl="0"/>
            <a:r>
              <a:rPr lang="ru-RU" sz="2000" dirty="0"/>
              <a:t>2. Строение солнечной системы</a:t>
            </a:r>
          </a:p>
          <a:p>
            <a:pPr marL="790956" lvl="1" indent="-342900">
              <a:buFont typeface="Arial" pitchFamily="34" charset="0"/>
              <a:buChar char="•"/>
            </a:pPr>
            <a:r>
              <a:rPr lang="ru-RU" sz="2000" dirty="0"/>
              <a:t>Солнце</a:t>
            </a:r>
          </a:p>
          <a:p>
            <a:pPr marL="790956" lvl="1" indent="-342900">
              <a:buFont typeface="Arial" pitchFamily="34" charset="0"/>
              <a:buChar char="•"/>
            </a:pPr>
            <a:r>
              <a:rPr lang="ru-RU" sz="2000" dirty="0"/>
              <a:t>Меркурий</a:t>
            </a:r>
          </a:p>
          <a:p>
            <a:pPr marL="790956" lvl="1" indent="-342900">
              <a:buFont typeface="Arial" pitchFamily="34" charset="0"/>
              <a:buChar char="•"/>
            </a:pPr>
            <a:r>
              <a:rPr lang="ru-RU" sz="2000" dirty="0"/>
              <a:t>Венера</a:t>
            </a:r>
          </a:p>
          <a:p>
            <a:pPr marL="790956" lvl="1" indent="-342900">
              <a:buFont typeface="Arial" pitchFamily="34" charset="0"/>
              <a:buChar char="•"/>
            </a:pPr>
            <a:r>
              <a:rPr lang="ru-RU" sz="2000" dirty="0"/>
              <a:t>Земля</a:t>
            </a:r>
          </a:p>
          <a:p>
            <a:pPr marL="790956" lvl="1" indent="-342900">
              <a:buFont typeface="Arial" pitchFamily="34" charset="0"/>
              <a:buChar char="•"/>
            </a:pPr>
            <a:r>
              <a:rPr lang="ru-RU" sz="2000" dirty="0"/>
              <a:t>Марс</a:t>
            </a:r>
          </a:p>
          <a:p>
            <a:pPr marL="790956" lvl="1" indent="-342900">
              <a:buFont typeface="Arial" pitchFamily="34" charset="0"/>
              <a:buChar char="•"/>
            </a:pPr>
            <a:r>
              <a:rPr lang="ru-RU" sz="2000" dirty="0"/>
              <a:t>Юпитер</a:t>
            </a:r>
          </a:p>
          <a:p>
            <a:pPr marL="790956" lvl="1" indent="-342900">
              <a:buFont typeface="Arial" pitchFamily="34" charset="0"/>
              <a:buChar char="•"/>
            </a:pPr>
            <a:r>
              <a:rPr lang="ru-RU" sz="2000" dirty="0"/>
              <a:t>Сатурн</a:t>
            </a:r>
          </a:p>
          <a:p>
            <a:pPr marL="790956" lvl="1" indent="-342900">
              <a:buFont typeface="Arial" pitchFamily="34" charset="0"/>
              <a:buChar char="•"/>
            </a:pPr>
            <a:r>
              <a:rPr lang="ru-RU" sz="2000" dirty="0"/>
              <a:t>Уран</a:t>
            </a:r>
          </a:p>
          <a:p>
            <a:pPr marL="790956" lvl="1" indent="-342900">
              <a:buFont typeface="Arial" pitchFamily="34" charset="0"/>
              <a:buChar char="•"/>
            </a:pPr>
            <a:r>
              <a:rPr lang="ru-RU" sz="2000" dirty="0"/>
              <a:t>Нептун</a:t>
            </a:r>
          </a:p>
          <a:p>
            <a:pPr marL="790956" lvl="1" indent="-342900">
              <a:buFont typeface="Arial" pitchFamily="34" charset="0"/>
              <a:buChar char="•"/>
            </a:pPr>
            <a:r>
              <a:rPr lang="ru-RU" sz="2000" dirty="0"/>
              <a:t>Плутон</a:t>
            </a:r>
          </a:p>
          <a:p>
            <a:pPr marL="790956" lvl="1" indent="-342900">
              <a:buFont typeface="Arial" pitchFamily="34" charset="0"/>
              <a:buChar char="•"/>
            </a:pPr>
            <a:r>
              <a:rPr lang="ru-RU" sz="2000" dirty="0"/>
              <a:t>Пояс астероидов</a:t>
            </a:r>
          </a:p>
          <a:p>
            <a:pPr lvl="0"/>
            <a:r>
              <a:rPr lang="ru-RU" sz="2000" dirty="0"/>
              <a:t>3. Выводы.</a:t>
            </a:r>
          </a:p>
          <a:p>
            <a:pPr lvl="0"/>
            <a:r>
              <a:rPr lang="ru-RU" sz="2000" dirty="0"/>
              <a:t>4. Список литературы и интернет источников.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5779903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443272"/>
          </a:xfrm>
        </p:spPr>
        <p:txBody>
          <a:bodyPr>
            <a:noAutofit/>
          </a:bodyPr>
          <a:lstStyle/>
          <a:p>
            <a:r>
              <a:rPr lang="ru-RU" sz="3800" dirty="0"/>
              <a:t>Введение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51520" y="404664"/>
            <a:ext cx="8496944" cy="59766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800" dirty="0"/>
              <a:t>Мы живем на планете Земля. Наша планета входит в состав Солнечной системы. В центре системы находится звезда – Солнце, а вокруг нее вращаются 8 планет. Размеры Солнечной системы огромны – чтобы пролететь через нее лучу света, самому быстрому объекту во вселенной, понадобиться огромное количество не просто  часов, а иногда даже дней. Планеты вращаются вокруг солнца по круговым орбитам. Время, за которое планета делает полный оборот, называется год. Кроме этого, все планеты еще и вращаются вокруг своих осей. Большинство планет имеют спутники – от одного до нескольких десятков. Теперь рассмотрим каждый объект более подробно.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7673137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443272"/>
          </a:xfrm>
        </p:spPr>
        <p:txBody>
          <a:bodyPr>
            <a:noAutofit/>
          </a:bodyPr>
          <a:lstStyle/>
          <a:p>
            <a:r>
              <a:rPr lang="ru-RU" sz="3800" dirty="0"/>
              <a:t>Солнце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07504" y="764704"/>
            <a:ext cx="4896544" cy="5904656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Солнце – звезда, расположенная в центре солнечной системы. Относится к классу желтых карликов. Температура солнца – около 6000 градусов </a:t>
            </a:r>
            <a:r>
              <a:rPr lang="ru-RU" sz="2000" dirty="0" err="1"/>
              <a:t>цельсия</a:t>
            </a:r>
            <a:r>
              <a:rPr lang="ru-RU" sz="2000" dirty="0"/>
              <a:t>. Солнце состоит на три четверти из водорода и на одну четверть из гелия. Примеси остальных элементов незначительны. Средняя удаленность  Земли от Солнца составляет 149,6 миллионов километров. Это расстояние принято за 1 астрономическую единицу.</a:t>
            </a:r>
          </a:p>
          <a:p>
            <a:r>
              <a:rPr lang="ru-RU" sz="2000" dirty="0"/>
              <a:t>Солнце ближайшая к Земле звезда, ее излучение поддерживает жизнь на нашей планете, так как свет необходим для производства кислорода растениями в результате фотосинтеза и определяет климат.</a:t>
            </a:r>
          </a:p>
          <a:p>
            <a:r>
              <a:rPr lang="ru-RU" sz="2000" dirty="0"/>
              <a:t>Во вселенной солнце находится во внутреннем крае рукава Ориона галактики Млечный Путь.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52" y="330111"/>
            <a:ext cx="3471114" cy="331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52" y="4365104"/>
            <a:ext cx="3484730" cy="21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5291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443272"/>
          </a:xfrm>
        </p:spPr>
        <p:txBody>
          <a:bodyPr>
            <a:noAutofit/>
          </a:bodyPr>
          <a:lstStyle/>
          <a:p>
            <a:r>
              <a:rPr lang="ru-RU" sz="3800" dirty="0"/>
              <a:t>Меркурий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07504" y="764704"/>
            <a:ext cx="4896544" cy="5904656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err="1"/>
              <a:t>Мерку́рий</a:t>
            </a:r>
            <a:r>
              <a:rPr lang="ru-RU" sz="2000" dirty="0"/>
              <a:t> — ближайшая к Солнцу планета Солнечной системы, наименьшая из планет земной группы. Названа в честь древнеримского бога торговли — быстрого Меркурия, поскольку она движется по небу быстрее других планет. Период обращения вокруг Солнца занимает всего 87,97 дней, самый короткий из всех планет Солнечной системы. А период обращения вокруг своей оси составляет 115,9 дней, таким образом день на Меркурии длится дольше чем год. Масса планеты составляет всего лишь 5% от массы Земли. </a:t>
            </a:r>
          </a:p>
          <a:p>
            <a:r>
              <a:rPr lang="ru-RU" sz="2000" dirty="0"/>
              <a:t>По физическим свойствам Меркурий напоминает Луну. У него нет спутников, но есть очень разреженная атмосфера. Из-за близости к Солнцу, температура на Меркурии колеблется от +420 до -</a:t>
            </a:r>
            <a:r>
              <a:rPr lang="en-US" sz="2000" dirty="0"/>
              <a:t> 1</a:t>
            </a:r>
            <a:r>
              <a:rPr lang="ru-RU" sz="2000" dirty="0"/>
              <a:t>80 градусов.</a:t>
            </a:r>
            <a:endParaRPr lang="en-US" sz="2000" dirty="0"/>
          </a:p>
          <a:p>
            <a:r>
              <a:rPr lang="ru-RU" sz="2000" dirty="0"/>
              <a:t>На ночном небе Меркурий виден невооруженным глазом утром и вечером, по этому он известен людям с древних времен. В настоящее время Меркурий исследован автоматическими станциями и составлена карта его поверхности.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44" y="260648"/>
            <a:ext cx="3518261" cy="3291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49080"/>
            <a:ext cx="3571858" cy="201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8037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443272"/>
          </a:xfrm>
        </p:spPr>
        <p:txBody>
          <a:bodyPr>
            <a:noAutofit/>
          </a:bodyPr>
          <a:lstStyle/>
          <a:p>
            <a:r>
              <a:rPr lang="ru-RU" sz="3800" dirty="0"/>
              <a:t>Венера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07504" y="764704"/>
            <a:ext cx="4896544" cy="5904656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err="1"/>
              <a:t>Вене́ра</a:t>
            </a:r>
            <a:r>
              <a:rPr lang="ru-RU" sz="2000" dirty="0"/>
              <a:t> — вторая по удалённости от Солнца планета Солнечной системы. Названа в честь древнеримской богини любви Венеры. По массе и размерам — Венера считается «сестрой» Земли. Венерианский год составляет 224,7 земных суток. Она имеет самый длинный период вращения вокруг своей оси - 243 земных суток среди всех планет Солнечной системы и вращается в направлении, противоположном направлению вращения большинства планет. У Венеры очень плотная атмосфера, скрывающая ее поверхность. На поверхности планеты очень высокая температура и давление. Не имеет естественных спутников.</a:t>
            </a:r>
          </a:p>
          <a:p>
            <a:r>
              <a:rPr lang="ru-RU" sz="2000" dirty="0"/>
              <a:t>Венера известна людям с древних времен, хорошо видима на ночном небе и долгое время люди считали, что на ней может быть жизнь. Но с развитием исследования космоса отправленные туда автоматические станции выяснили, что условия на Венере не подходят для жизни.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0648"/>
            <a:ext cx="3532157" cy="3532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93096"/>
            <a:ext cx="3664181" cy="179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3002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443272"/>
          </a:xfrm>
        </p:spPr>
        <p:txBody>
          <a:bodyPr>
            <a:noAutofit/>
          </a:bodyPr>
          <a:lstStyle/>
          <a:p>
            <a:r>
              <a:rPr lang="ru-RU" sz="3800" dirty="0"/>
              <a:t>Земля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07504" y="764704"/>
            <a:ext cx="4896544" cy="5904656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/>
              <a:t>Земля́ — третья по удалённости от Солнца планета Солнечной системы. Самая крупная из планет земной группы, куда входят Меркурий, Венера, Земля и Марс. У Земли есть один естественный спутник – Луна. Период обращения вокруг солнца – 365 дней, период обращения вокруг своей оси – 24 часа. </a:t>
            </a:r>
          </a:p>
          <a:p>
            <a:r>
              <a:rPr lang="ru-RU" sz="2000" dirty="0"/>
              <a:t>Земля образовалась около 4,5 миллиардов лет назад.</a:t>
            </a:r>
          </a:p>
          <a:p>
            <a:r>
              <a:rPr lang="ru-RU" sz="2000" dirty="0"/>
              <a:t>У Земли есть атмосфера, состоящая из азота и кислорода, на поверхности планеты есть вода в жидком виде. Перепады температуры: от -80 в полярных районах до +55 в пустынях. </a:t>
            </a:r>
          </a:p>
          <a:p>
            <a:r>
              <a:rPr lang="ru-RU" sz="2000" dirty="0"/>
              <a:t>Земля – единственная известная нам планета, на которой есть жизнь. Впервые Землю из космоса человек смог увидеть в 1959 году – космический аппарат «Эксплорер-6» прислал на Землю фотографию нашей планеты с орбиты, а в 1961 году первый человек взглянул на нашу планету со стороны – советский космонавт Юрий Алексеевич Гагарин.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0648"/>
            <a:ext cx="3532157" cy="3532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523052"/>
            <a:ext cx="3600400" cy="156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1668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443272"/>
          </a:xfrm>
        </p:spPr>
        <p:txBody>
          <a:bodyPr>
            <a:noAutofit/>
          </a:bodyPr>
          <a:lstStyle/>
          <a:p>
            <a:r>
              <a:rPr lang="ru-RU" sz="3800" dirty="0"/>
              <a:t>Марс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07504" y="764704"/>
            <a:ext cx="4896544" cy="5904656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/>
              <a:t>Марс — четвёртая по удалённости от Солнца. Масса марса составляет примерно 10% от массы Земли. У Марса есть два естественных спутника, но они достаточно малы и имеют неправильную форму. Марс имеет период вращения и смену времён года, аналогичные земным, но его климат значительно холоднее и суше земного, так как он расположен гораздо дальше от Солнца. Температура колеблется от -135 до +35 градусов. </a:t>
            </a:r>
          </a:p>
          <a:p>
            <a:r>
              <a:rPr lang="ru-RU" sz="2000" dirty="0"/>
              <a:t>Марс Имеет разреженную атмосферу, состоящую в основном из углекислого газа. Рельеф поверхности похож на земной. На Марсе расположена одна из самых высоких гор в солнечной системе – гора Олимп, которая возвышается над поверхностью на высоту более 20 километров, что в 2,5 раза выше, чем самая высокая гора на Земле. </a:t>
            </a:r>
          </a:p>
          <a:p>
            <a:r>
              <a:rPr lang="ru-RU" sz="2000" dirty="0"/>
              <a:t>Марс хорошо виден на ночном небе невооруженным глазом и с древних времен известен людям. В настоящее время Марс – одна из наиболее исследованных планет Солнечной системы. К нему было запущено много автоматических станций, там работают </a:t>
            </a:r>
            <a:r>
              <a:rPr lang="ru-RU" sz="2000" dirty="0" err="1"/>
              <a:t>марсоходы</a:t>
            </a:r>
            <a:r>
              <a:rPr lang="ru-RU" sz="2000" dirty="0"/>
              <a:t> и планируется пилотируемый полет.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0648"/>
            <a:ext cx="3532157" cy="3532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93095"/>
            <a:ext cx="3600400" cy="202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9697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7305</TotalTime>
  <Words>2271</Words>
  <Application>Microsoft Office PowerPoint</Application>
  <PresentationFormat>Экран (4:3)</PresentationFormat>
  <Paragraphs>89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Franklin Gothic Book</vt:lpstr>
      <vt:lpstr>Wingdings 2</vt:lpstr>
      <vt:lpstr>Техническая</vt:lpstr>
      <vt:lpstr>Исследование солнечной системы</vt:lpstr>
      <vt:lpstr>Цели и задачи работы</vt:lpstr>
      <vt:lpstr>Содержание:</vt:lpstr>
      <vt:lpstr>Введение</vt:lpstr>
      <vt:lpstr>Солнце</vt:lpstr>
      <vt:lpstr>Меркурий</vt:lpstr>
      <vt:lpstr>Венера</vt:lpstr>
      <vt:lpstr>Земля</vt:lpstr>
      <vt:lpstr>Марс</vt:lpstr>
      <vt:lpstr>Юпитер</vt:lpstr>
      <vt:lpstr>Сатурн</vt:lpstr>
      <vt:lpstr>Уран</vt:lpstr>
      <vt:lpstr>Нептун</vt:lpstr>
      <vt:lpstr>Плутон</vt:lpstr>
      <vt:lpstr>Пояс астероидов</vt:lpstr>
      <vt:lpstr>Выводы</vt:lpstr>
      <vt:lpstr>Список литературы: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солнечной системы</dc:title>
  <dc:creator>Елена Викторовна</dc:creator>
  <cp:lastModifiedBy>Администратор</cp:lastModifiedBy>
  <cp:revision>50</cp:revision>
  <dcterms:created xsi:type="dcterms:W3CDTF">2019-10-16T21:54:25Z</dcterms:created>
  <dcterms:modified xsi:type="dcterms:W3CDTF">2021-04-01T02:27:00Z</dcterms:modified>
</cp:coreProperties>
</file>