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8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5" r:id="rId12"/>
    <p:sldId id="280" r:id="rId13"/>
    <p:sldId id="281" r:id="rId14"/>
    <p:sldId id="282" r:id="rId15"/>
    <p:sldId id="283" r:id="rId16"/>
    <p:sldId id="284" r:id="rId17"/>
    <p:sldId id="269" r:id="rId18"/>
    <p:sldId id="270" r:id="rId1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 autoAdjust="0"/>
  </p:normalViewPr>
  <p:slideViewPr>
    <p:cSldViewPr>
      <p:cViewPr varScale="1">
        <p:scale>
          <a:sx n="72" d="100"/>
          <a:sy n="72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01.04.2021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197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pPr/>
              <a:t>01.04.2021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pPr/>
              <a:t>01.04.2021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pPr/>
              <a:t>01.04.2021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01.04.2021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51.jp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640"/>
            <a:ext cx="6858000" cy="518457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ГРИБЫ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5512021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Исследовательская работа </a:t>
            </a:r>
          </a:p>
          <a:p>
            <a:r>
              <a:rPr lang="ru-RU" b="1" dirty="0">
                <a:solidFill>
                  <a:srgbClr val="FFFFFF"/>
                </a:solidFill>
              </a:rPr>
              <a:t>ученика МБОУ «СШ №56», </a:t>
            </a:r>
          </a:p>
          <a:p>
            <a:r>
              <a:rPr lang="ru-RU" b="1" dirty="0">
                <a:solidFill>
                  <a:srgbClr val="FFFFFF"/>
                </a:solidFill>
              </a:rPr>
              <a:t>г. Иваново, 2-Г класса, </a:t>
            </a:r>
          </a:p>
          <a:p>
            <a:r>
              <a:rPr lang="ru-RU" b="1" dirty="0">
                <a:solidFill>
                  <a:srgbClr val="FFFFFF"/>
                </a:solidFill>
              </a:rPr>
              <a:t>Репина Дмитрия Алексеевича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2021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Съедобный гриб, кроме своего особенного, ценящегося многими вкуса, сморчки популярны среди грибников ещё и тем, что растут весной, когда большинство других грибов ещё отсутствует.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Сморчок обыкновенный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" y="-14549"/>
            <a:ext cx="3486366" cy="200139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82" y="2201713"/>
            <a:ext cx="3237656" cy="214332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7" y="2204863"/>
            <a:ext cx="2781561" cy="21401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37" y="-14550"/>
            <a:ext cx="3006391" cy="2001398"/>
          </a:xfrm>
          <a:prstGeom prst="rect">
            <a:avLst/>
          </a:prstGeom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62" y="2204864"/>
            <a:ext cx="2140176" cy="21401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78054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Съедобный гриб, его выращивают более чем в 70 странах мира. В природных условиях встречается сравнительно редко, обычно на местах, лишённых травы. Плодоносит большими группами.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Шампиньон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4549"/>
            <a:ext cx="2997485" cy="200139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69" y="2201713"/>
            <a:ext cx="2143327" cy="214332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213609" cy="214156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61" y="-14550"/>
            <a:ext cx="2884367" cy="2001398"/>
          </a:xfrm>
          <a:prstGeom prst="rect">
            <a:avLst/>
          </a:prstGeom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62" y="2204864"/>
            <a:ext cx="2140176" cy="21401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6338304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Грибы, содержащие ядовитые вещества - токсины. </a:t>
            </a:r>
          </a:p>
          <a:p>
            <a:r>
              <a:rPr lang="ru-RU" dirty="0"/>
              <a:t>Известно около 150 видов ядовитых грибов. Из них только несколько смертельно ядовиты. Самым ядовитым грибом в мире считается бледная поганка.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Ядовитые грибы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853568" cy="21401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9" y="0"/>
            <a:ext cx="2175380" cy="198684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37" y="-14416"/>
            <a:ext cx="3006391" cy="2001129"/>
          </a:xfrm>
          <a:prstGeom prst="rect">
            <a:avLst/>
          </a:prstGeom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9" y="2204864"/>
            <a:ext cx="3221770" cy="21401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1713"/>
            <a:ext cx="1481989" cy="214332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9699025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5747"/>
            <a:ext cx="2811323" cy="2087349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Ядовитый гриб, во многих европейских языках название этого гриба происходит от старинного его способа применения - в качестве средства против мух.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Мухомор красный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5" y="2204864"/>
            <a:ext cx="2784309" cy="208823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18" y="2201713"/>
            <a:ext cx="2788510" cy="209138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5" y="2204"/>
            <a:ext cx="2623854" cy="196789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85" y="2204"/>
            <a:ext cx="2623854" cy="196788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2735267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40" y="2205747"/>
            <a:ext cx="3107833" cy="208734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51" y="2205747"/>
            <a:ext cx="2348634" cy="2087349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Смертельно ядовитый гриб. Цвет шляпки бывает от почти белого до серовато-зелёного, но с возрастом шляпка становится более сероватой. Старые грибы обладают неприятным сладковатым запахом.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Бледная поганка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286385" cy="208823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"/>
            <a:ext cx="3672407" cy="19772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39" y="2204"/>
            <a:ext cx="2621746" cy="196788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0253155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10514"/>
            <a:ext cx="3098301" cy="2058157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Ядовитый гриб. Гриб несъедобен из-за сильного неприятного запаха. Вкус едкий, жгучий. Белая рядовка растет в густых лесах, большими группами. Так же встречается в парках и рощах.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Рядовка белая</a:t>
            </a: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2" y="1"/>
            <a:ext cx="3063980" cy="198661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27535"/>
            <a:ext cx="2880463" cy="201637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10514"/>
            <a:ext cx="2746279" cy="205815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5" y="2210513"/>
            <a:ext cx="2767195" cy="205815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4967668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41" y="2199292"/>
            <a:ext cx="3108927" cy="2069380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Ядовитый гриб. Мицена чистая встречается на опаде мертвой древесины твердых пород, произрастает небольшими группами. Так же встречается на замшелых стволах в лиственном лесу.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Мицена чистая</a:t>
            </a: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0634"/>
            <a:ext cx="2887588" cy="19888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3024336" cy="197820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99293"/>
            <a:ext cx="2750565" cy="206723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99292"/>
            <a:ext cx="2586725" cy="206937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4100896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Грибы-паразиты вызывают различные болезни растений, животных и человека. </a:t>
            </a: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48" y="2132855"/>
            <a:ext cx="3148208" cy="219981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2454268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Грибы-паразиты</a:t>
            </a:r>
          </a:p>
        </p:txBody>
      </p:sp>
      <p:pic>
        <p:nvPicPr>
          <p:cNvPr id="8" name="crop_j01755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2" y="14391"/>
            <a:ext cx="3102346" cy="196582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8" y="0"/>
            <a:ext cx="3332333" cy="19802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3" y="2132856"/>
            <a:ext cx="1641747" cy="218899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8463497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/>
          </a:bodyPr>
          <a:lstStyle/>
          <a:p>
            <a:r>
              <a:rPr lang="ru-RU" dirty="0"/>
              <a:t>Спорынья, головня, фитофтора, трутовик.</a:t>
            </a: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4" y="-1"/>
            <a:ext cx="2645095" cy="198382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918662" cy="218899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28316"/>
            <a:ext cx="3309615" cy="220425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Грибы-паразиты</a:t>
            </a:r>
          </a:p>
        </p:txBody>
      </p:sp>
      <p:pic>
        <p:nvPicPr>
          <p:cNvPr id="8" name="crop_j017554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3601"/>
            <a:ext cx="3456384" cy="198742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5239982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Грибы – живые организмы, сочетающие в себе признаки, как животных, так и растений.</a:t>
            </a: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00"/>
            <a:ext cx="3513060" cy="19751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49523"/>
            <a:ext cx="3296372" cy="218899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9523"/>
            <a:ext cx="2949575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такое грибы?</a:t>
            </a:r>
          </a:p>
        </p:txBody>
      </p:sp>
      <p:pic>
        <p:nvPicPr>
          <p:cNvPr id="8" name="crop_j017554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3168352" cy="19802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64" y="2149523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7450977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Существует множество </a:t>
            </a:r>
            <a:r>
              <a:rPr lang="ru-RU" b="1" dirty="0"/>
              <a:t>съедобных грибов</a:t>
            </a:r>
            <a:r>
              <a:rPr lang="ru-RU" dirty="0"/>
              <a:t>, выращиваемых и собираемых во всём мире. Грибы обладают специфическими вкусом и запахом. Многие грибы являются полезными и питательными, иногда их называют «лесным» или «растительным мясом».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Съедобные грибы</a:t>
            </a:r>
          </a:p>
        </p:txBody>
      </p:sp>
      <p:pic>
        <p:nvPicPr>
          <p:cNvPr id="8" name="crop_j01755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3" y="-19850"/>
            <a:ext cx="3279285" cy="199092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8" y="0"/>
            <a:ext cx="2628104" cy="197107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7" y="2132857"/>
            <a:ext cx="3428367" cy="223224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82" y="2132856"/>
            <a:ext cx="3100345" cy="223224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2232248" cy="223224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981568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2" y="2132855"/>
            <a:ext cx="4642574" cy="217167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Съедобный гриб, считается одним из лучших грибов по вкусовым качествам, в народе его часто причисляют к так называемым «благородным грибам» и именуют «царём грибов».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Белый гриб</a:t>
            </a:r>
          </a:p>
        </p:txBody>
      </p:sp>
      <p:pic>
        <p:nvPicPr>
          <p:cNvPr id="8" name="crop_j01755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72" y="-19851"/>
            <a:ext cx="2700909" cy="199092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2" y="0"/>
            <a:ext cx="2986390" cy="197107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26" y="2132856"/>
            <a:ext cx="3270121" cy="217463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5899317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Съедобный гриб, в старину груздь настоящий считался единственным грибом, годным в засол. Растёт обычно большими группами.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Груздь настоящий</a:t>
            </a:r>
          </a:p>
        </p:txBody>
      </p:sp>
      <p:pic>
        <p:nvPicPr>
          <p:cNvPr id="8" name="crop_j01755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-19850"/>
            <a:ext cx="2654569" cy="199092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1" y="-14843"/>
            <a:ext cx="3070211" cy="19859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2880320" cy="2160240"/>
          </a:xfrm>
          <a:prstGeom prst="rect">
            <a:avLst/>
          </a:prstGeom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56" y="2204864"/>
            <a:ext cx="2596344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1" y="2204865"/>
            <a:ext cx="2909414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135155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Съедобный гриб, название связано с тем, что они часто растут вблизи берёз. Ножка снизу слегка утолщённая, белая, с продольными белыми или тёмными чешуйками.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Подберезовик</a:t>
            </a:r>
          </a:p>
        </p:txBody>
      </p:sp>
      <p:pic>
        <p:nvPicPr>
          <p:cNvPr id="8" name="crop_j01755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5" y="0"/>
            <a:ext cx="3180706" cy="198234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1" name="crop_j01755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3" y="-14843"/>
            <a:ext cx="3050047" cy="19859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11" y="2204864"/>
            <a:ext cx="3510390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3" y="2204864"/>
            <a:ext cx="2880320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161102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76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Съедобный гриб, название «подосиновик» связывают не только с местом произрастания этих грибов, но и с цветом шляпок, напоминающим осеннюю окраску осиновых листьев.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Подосиновик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4" y="-9295"/>
            <a:ext cx="2978880" cy="19859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6926"/>
            <a:ext cx="2511906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3" y="2204864"/>
            <a:ext cx="2880320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3155678" cy="1976626"/>
          </a:xfrm>
          <a:prstGeom prst="rect">
            <a:avLst/>
          </a:prstGeom>
        </p:spPr>
      </p:pic>
      <p:pic>
        <p:nvPicPr>
          <p:cNvPr id="8" name="crop_j017554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6926"/>
            <a:ext cx="2867646" cy="21507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96295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rop_j01755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89" y="2195629"/>
            <a:ext cx="2964939" cy="216035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Съедобный гриб, цвет шляпки варьирует от желтовато-оранжевого до светло-орехового, с большей или меньшей ворсистостью. Пластинки могут быть с розоватым оттенком, с возрастом желтеют.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Волнушка розовая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3" y="0"/>
            <a:ext cx="3256423" cy="197662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95629"/>
            <a:ext cx="3000498" cy="216035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3" y="2195629"/>
            <a:ext cx="3034432" cy="216203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89" y="0"/>
            <a:ext cx="2964939" cy="19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12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rop_j01755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41" y="2204864"/>
            <a:ext cx="2853567" cy="21401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971600" y="4495800"/>
            <a:ext cx="6550429" cy="13814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Съедобный гриб и весьма распространенный, растет с начала лета до поздней осени в смешанных, лиственных и хвойных лесах, временами (особенно в июле) в огромных количествах. Особенно часто встречается во мхах, в хвойных лесах.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5877272"/>
            <a:ext cx="6840760" cy="50405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Лисичка обыкновенная</a:t>
            </a:r>
          </a:p>
        </p:txBody>
      </p:sp>
      <p:pic>
        <p:nvPicPr>
          <p:cNvPr id="11" name="crop_j01755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3" y="0"/>
            <a:ext cx="3390887" cy="198684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54" y="2204863"/>
            <a:ext cx="2846643" cy="214017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3"/>
            <a:ext cx="2853569" cy="214017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-14550"/>
            <a:ext cx="3240360" cy="20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1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Базова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520</Words>
  <Application>Microsoft Office PowerPoint</Application>
  <PresentationFormat>Экран (4:3)</PresentationFormat>
  <Paragraphs>59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2020-04-27T10:00:15Z</dcterms:created>
  <dcterms:modified xsi:type="dcterms:W3CDTF">2021-04-01T03:10:30Z</dcterms:modified>
</cp:coreProperties>
</file>