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AE47-0CAF-4DCB-89D3-381AFF2A35FF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52BD-E3A9-45F9-9E02-D596C76946A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AE47-0CAF-4DCB-89D3-381AFF2A35FF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52BD-E3A9-45F9-9E02-D596C7694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AE47-0CAF-4DCB-89D3-381AFF2A35FF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52BD-E3A9-45F9-9E02-D596C7694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AE47-0CAF-4DCB-89D3-381AFF2A35FF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52BD-E3A9-45F9-9E02-D596C76946A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AE47-0CAF-4DCB-89D3-381AFF2A35FF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52BD-E3A9-45F9-9E02-D596C7694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AE47-0CAF-4DCB-89D3-381AFF2A35FF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52BD-E3A9-45F9-9E02-D596C76946A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AE47-0CAF-4DCB-89D3-381AFF2A35FF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52BD-E3A9-45F9-9E02-D596C76946A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AE47-0CAF-4DCB-89D3-381AFF2A35FF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52BD-E3A9-45F9-9E02-D596C7694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AE47-0CAF-4DCB-89D3-381AFF2A35FF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52BD-E3A9-45F9-9E02-D596C7694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AE47-0CAF-4DCB-89D3-381AFF2A35FF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52BD-E3A9-45F9-9E02-D596C7694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AE47-0CAF-4DCB-89D3-381AFF2A35FF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52BD-E3A9-45F9-9E02-D596C76946A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B4AE47-0CAF-4DCB-89D3-381AFF2A35FF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D752BD-E3A9-45F9-9E02-D596C76946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708920"/>
            <a:ext cx="7175351" cy="1152128"/>
          </a:xfrm>
          <a:ln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Растительный мир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FCEDB3-CD8E-475F-A1CC-30FFB5F31738}"/>
              </a:ext>
            </a:extLst>
          </p:cNvPr>
          <p:cNvSpPr txBox="1"/>
          <p:nvPr/>
        </p:nvSpPr>
        <p:spPr>
          <a:xfrm>
            <a:off x="5004048" y="4250800"/>
            <a:ext cx="4139952" cy="2872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работа: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Репин Дмитрий Алексеевич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2 класса СШ №56 г. Иваново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работы: 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Киселева Светлана Владимировна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 СШ №56 г. Иваново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4155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892" y="5373216"/>
            <a:ext cx="5992300" cy="864096"/>
          </a:xfrm>
          <a:ln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800" b="1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Строение хвощей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442" y="188640"/>
            <a:ext cx="4265283" cy="4896544"/>
          </a:xfrm>
        </p:spPr>
      </p:pic>
      <p:sp>
        <p:nvSpPr>
          <p:cNvPr id="9" name="TextBox 8"/>
          <p:cNvSpPr txBox="1"/>
          <p:nvPr/>
        </p:nvSpPr>
        <p:spPr>
          <a:xfrm>
            <a:off x="323528" y="937751"/>
            <a:ext cx="352839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Водоросли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– растение обитающее, как правило, в водной среде.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Хвощи состоят из: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Слоевищей	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Черешков (стволиков)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Ризоидов (корней)</a:t>
            </a:r>
          </a:p>
        </p:txBody>
      </p:sp>
    </p:spTree>
    <p:extLst>
      <p:ext uri="{BB962C8B-B14F-4D97-AF65-F5344CB8AC3E}">
        <p14:creationId xmlns:p14="http://schemas.microsoft.com/office/powerpoint/2010/main" val="4143413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>
          <a:xfrm>
            <a:off x="2892258" y="3013654"/>
            <a:ext cx="3119902" cy="237154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589240"/>
            <a:ext cx="5904656" cy="864096"/>
          </a:xfrm>
          <a:ln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Растительный мир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0855" y="836712"/>
            <a:ext cx="41764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Растения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целое биологическое царство, в которое входят: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Деревья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Кустарники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Травы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Цветы (цветковые растения)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Мхи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Папоротники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Хвощи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Водоросли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319" y="149246"/>
            <a:ext cx="3853113" cy="269688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825" y="2996952"/>
            <a:ext cx="3424679" cy="2529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pic>
    </p:spTree>
    <p:extLst>
      <p:ext uri="{BB962C8B-B14F-4D97-AF65-F5344CB8AC3E}">
        <p14:creationId xmlns:p14="http://schemas.microsoft.com/office/powerpoint/2010/main" val="4049604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892" y="5373216"/>
            <a:ext cx="6568364" cy="864096"/>
          </a:xfrm>
          <a:ln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800" b="1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Строение деревьев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6633"/>
            <a:ext cx="4896544" cy="5184576"/>
          </a:xfrm>
        </p:spPr>
      </p:pic>
      <p:sp>
        <p:nvSpPr>
          <p:cNvPr id="9" name="TextBox 8"/>
          <p:cNvSpPr txBox="1"/>
          <p:nvPr/>
        </p:nvSpPr>
        <p:spPr>
          <a:xfrm>
            <a:off x="323528" y="937751"/>
            <a:ext cx="36724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Дерево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– растительная многолетняя форма с ярко выраженной осью (стволом).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Дерево состоит из: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Листьев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Ветвей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Ствола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Корня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Крона дерева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формируется из листьев и ветвей, образуя «шапку».</a:t>
            </a:r>
          </a:p>
          <a:p>
            <a:endParaRPr lang="ru-RU" sz="2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37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892" y="5373216"/>
            <a:ext cx="7288444" cy="864096"/>
          </a:xfrm>
          <a:ln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800" b="1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Строение кустарников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67" y="341225"/>
            <a:ext cx="5054321" cy="4887975"/>
          </a:xfrm>
        </p:spPr>
      </p:pic>
      <p:sp>
        <p:nvSpPr>
          <p:cNvPr id="9" name="TextBox 8"/>
          <p:cNvSpPr txBox="1"/>
          <p:nvPr/>
        </p:nvSpPr>
        <p:spPr>
          <a:xfrm>
            <a:off x="251520" y="836712"/>
            <a:ext cx="374441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Кустарники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растительная многолетняя форма, в отличие от деревьев не имеющие во взрослом состоянии главного ствола, а имеющие несколько или много стеблей, часто существующих бок о бок и сменяющих друг друга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Кустарник состоит из: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Листьев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Ветвей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Корня</a:t>
            </a:r>
          </a:p>
          <a:p>
            <a:endParaRPr lang="ru-RU" sz="2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982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892" y="5373216"/>
            <a:ext cx="4912180" cy="864096"/>
          </a:xfrm>
          <a:ln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800" b="1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Строение трав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6633"/>
            <a:ext cx="4104456" cy="5112568"/>
          </a:xfrm>
        </p:spPr>
      </p:pic>
      <p:sp>
        <p:nvSpPr>
          <p:cNvPr id="9" name="TextBox 8"/>
          <p:cNvSpPr txBox="1"/>
          <p:nvPr/>
        </p:nvSpPr>
        <p:spPr>
          <a:xfrm>
            <a:off x="251520" y="836712"/>
            <a:ext cx="374441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Трава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растительная форма, в отличие от деревьев и кустарников, не имеющие во взрослом состоянии и одеревенелых ветвей главного ствола и одеревенелых ветвей.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Трава состоит из: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Листьев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Ветвей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Корня</a:t>
            </a:r>
          </a:p>
          <a:p>
            <a:endParaRPr lang="ru-RU" sz="2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446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892" y="5373216"/>
            <a:ext cx="6136316" cy="864096"/>
          </a:xfrm>
          <a:ln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800" b="1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Строение цветка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882" y="260649"/>
            <a:ext cx="4461556" cy="4968552"/>
          </a:xfrm>
        </p:spPr>
      </p:pic>
      <p:sp>
        <p:nvSpPr>
          <p:cNvPr id="9" name="TextBox 8"/>
          <p:cNvSpPr txBox="1"/>
          <p:nvPr/>
        </p:nvSpPr>
        <p:spPr>
          <a:xfrm>
            <a:off x="323528" y="937751"/>
            <a:ext cx="35283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Цветы (цветковые)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– особенностью является наличие цветка, для формирования семян.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Цветок состоит из: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Цветок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Листья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Стебель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Корень</a:t>
            </a:r>
          </a:p>
        </p:txBody>
      </p:sp>
    </p:spTree>
    <p:extLst>
      <p:ext uri="{BB962C8B-B14F-4D97-AF65-F5344CB8AC3E}">
        <p14:creationId xmlns:p14="http://schemas.microsoft.com/office/powerpoint/2010/main" val="276386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892" y="5373216"/>
            <a:ext cx="6136316" cy="864096"/>
          </a:xfrm>
          <a:ln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800" b="1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Строение мхов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882" y="281370"/>
            <a:ext cx="4461556" cy="4927109"/>
          </a:xfrm>
        </p:spPr>
      </p:pic>
      <p:sp>
        <p:nvSpPr>
          <p:cNvPr id="9" name="TextBox 8"/>
          <p:cNvSpPr txBox="1"/>
          <p:nvPr/>
        </p:nvSpPr>
        <p:spPr>
          <a:xfrm>
            <a:off x="323528" y="937751"/>
            <a:ext cx="35283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Мхи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– У мхов нет цветков, корней и проводящей системы. Размножаются мхи спорами, которые созревают в коробочке.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Мхи состоит из: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Коробочки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Ножек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Стоп</a:t>
            </a:r>
          </a:p>
        </p:txBody>
      </p:sp>
    </p:spTree>
    <p:extLst>
      <p:ext uri="{BB962C8B-B14F-4D97-AF65-F5344CB8AC3E}">
        <p14:creationId xmlns:p14="http://schemas.microsoft.com/office/powerpoint/2010/main" val="3672510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892" y="5373216"/>
            <a:ext cx="7864508" cy="864096"/>
          </a:xfrm>
          <a:ln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800" b="1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Строение папоротников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882" y="636718"/>
            <a:ext cx="4461556" cy="4216413"/>
          </a:xfrm>
        </p:spPr>
      </p:pic>
      <p:sp>
        <p:nvSpPr>
          <p:cNvPr id="9" name="TextBox 8"/>
          <p:cNvSpPr txBox="1"/>
          <p:nvPr/>
        </p:nvSpPr>
        <p:spPr>
          <a:xfrm>
            <a:off x="323528" y="937751"/>
            <a:ext cx="35283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Папоротники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– самый древний вид растений. Размножаются папоротники, как и мхи, спорами, которые созревают в спорангии.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Папоротники состоят из: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Листьев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Стеблей	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Спорангий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Корней</a:t>
            </a:r>
          </a:p>
        </p:txBody>
      </p:sp>
    </p:spTree>
    <p:extLst>
      <p:ext uri="{BB962C8B-B14F-4D97-AF65-F5344CB8AC3E}">
        <p14:creationId xmlns:p14="http://schemas.microsoft.com/office/powerpoint/2010/main" val="2742380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892" y="5373216"/>
            <a:ext cx="5992300" cy="864096"/>
          </a:xfrm>
          <a:ln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800" b="1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Строение хвощей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820" y="636718"/>
            <a:ext cx="3585679" cy="4216413"/>
          </a:xfrm>
        </p:spPr>
      </p:pic>
      <p:sp>
        <p:nvSpPr>
          <p:cNvPr id="9" name="TextBox 8"/>
          <p:cNvSpPr txBox="1"/>
          <p:nvPr/>
        </p:nvSpPr>
        <p:spPr>
          <a:xfrm>
            <a:off x="323528" y="937751"/>
            <a:ext cx="35283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Хвощи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– растение также получило своё название за сходство с хвостами некоторых животных.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Хвощи состоят из: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Боковых побегов	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Стеблей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Корней</a:t>
            </a:r>
          </a:p>
        </p:txBody>
      </p:sp>
    </p:spTree>
    <p:extLst>
      <p:ext uri="{BB962C8B-B14F-4D97-AF65-F5344CB8AC3E}">
        <p14:creationId xmlns:p14="http://schemas.microsoft.com/office/powerpoint/2010/main" val="267009935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250</TotalTime>
  <Words>309</Words>
  <Application>Microsoft Office PowerPoint</Application>
  <PresentationFormat>Экран (4:3)</PresentationFormat>
  <Paragraphs>69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Georgia</vt:lpstr>
      <vt:lpstr>Times New Roman</vt:lpstr>
      <vt:lpstr>Trebuchet MS</vt:lpstr>
      <vt:lpstr>Воздушный поток</vt:lpstr>
      <vt:lpstr>Растительный мир</vt:lpstr>
      <vt:lpstr>Растительный мир</vt:lpstr>
      <vt:lpstr>Строение деревьев</vt:lpstr>
      <vt:lpstr>Строение кустарников</vt:lpstr>
      <vt:lpstr>Строение трав</vt:lpstr>
      <vt:lpstr>Строение цветка</vt:lpstr>
      <vt:lpstr>Строение мхов</vt:lpstr>
      <vt:lpstr>Строение папоротников</vt:lpstr>
      <vt:lpstr>Строение хвощей</vt:lpstr>
      <vt:lpstr>Строение хвощей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Растительный мир</dc:title>
  <dc:creator>Елена Викторовна</dc:creator>
  <cp:lastModifiedBy>Администратор</cp:lastModifiedBy>
  <cp:revision>18</cp:revision>
  <dcterms:created xsi:type="dcterms:W3CDTF">2017-12-05T12:06:16Z</dcterms:created>
  <dcterms:modified xsi:type="dcterms:W3CDTF">2021-04-06T07:56:50Z</dcterms:modified>
</cp:coreProperties>
</file>