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2" r:id="rId3"/>
    <p:sldId id="274" r:id="rId4"/>
    <p:sldId id="275" r:id="rId5"/>
    <p:sldId id="270" r:id="rId6"/>
    <p:sldId id="258" r:id="rId7"/>
    <p:sldId id="259" r:id="rId8"/>
    <p:sldId id="267" r:id="rId9"/>
    <p:sldId id="268" r:id="rId10"/>
    <p:sldId id="266" r:id="rId11"/>
    <p:sldId id="265" r:id="rId12"/>
    <p:sldId id="264" r:id="rId13"/>
    <p:sldId id="260" r:id="rId14"/>
    <p:sldId id="261" r:id="rId15"/>
    <p:sldId id="27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A3A9F0-07D3-4C55-A0D4-E87A38E48B9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9FE29C-E793-49CA-A402-3C0ACD5E3E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408" y="2492896"/>
            <a:ext cx="4419600" cy="12985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ТИХИЙ ОКЕАН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257200"/>
            <a:ext cx="3888432" cy="13716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ученика МБОУ «СШ №56»,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 Иваново, 1-Г класса,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Репина Дмитрия Алексеевича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49" y="910889"/>
            <a:ext cx="2928413" cy="2342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Тихий океан (подводный рельеф)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1700808"/>
            <a:ext cx="2699792" cy="30243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Многие подводные горные массивы Тихого океана были образованы в результате извержений вулканов. Так, в частности, появились горы Императора, представляющие собою целую гряду. В Тихом океане расположена и самая длинная гряда из коралловых островов – Большой Барьерный риф.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97" y="2996953"/>
            <a:ext cx="2998565" cy="2248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34" y="4941168"/>
            <a:ext cx="3000828" cy="168521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41" y="910889"/>
            <a:ext cx="2968471" cy="22268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515949"/>
            <a:ext cx="2946217" cy="1964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4348358"/>
            <a:ext cx="2946217" cy="23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55" y="4905354"/>
            <a:ext cx="3339617" cy="1836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40" y="908720"/>
            <a:ext cx="3238332" cy="2094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Тихий океан (обитатели)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592288" cy="30243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Флора и фауна океана богаты и разнообразны. Его считают своим домом более 100000 разновидностей животных. Это в три раза больше, чем «население» Атлантического океана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Одних только видов и подвидов десятиногого рака насчитывается более тысячи.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40" y="2636911"/>
            <a:ext cx="3238332" cy="2428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40" y="4934099"/>
            <a:ext cx="2759088" cy="183824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40" y="908720"/>
            <a:ext cx="2736830" cy="19442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40" y="2785075"/>
            <a:ext cx="2759088" cy="21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Тихий океан (впадины)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592288" cy="302433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океане расположены еще несколько точек с глубиной около 10 тысяч км.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Желоб Тонга, который лишь на 200 метром меньше Марианской впадины, является самым глубоким местом в южном полушарии.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3-е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место также по праву принадлежит Тихому океану – Филиппинский желоб уходит на глубину 10,5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км.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87" y="908720"/>
            <a:ext cx="3555509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5" y="3429000"/>
            <a:ext cx="5889761" cy="331236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23" y="908719"/>
            <a:ext cx="3561160" cy="2520281"/>
          </a:xfrm>
        </p:spPr>
      </p:pic>
    </p:spTree>
    <p:extLst>
      <p:ext uri="{BB962C8B-B14F-4D97-AF65-F5344CB8AC3E}">
        <p14:creationId xmlns:p14="http://schemas.microsoft.com/office/powerpoint/2010/main" val="10585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908245"/>
            <a:ext cx="2520279" cy="24487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Тихий океан (марианская впадина)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592288" cy="30243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Тихом океане находится самое глубокое место на Земле –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Марианская впадина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Океаническое дно здесь опускается ниже уровня моря на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11 километров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представить эту впадину в виде горы эквивалентной высоты, она поднимется выше Эвереста.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70" y="908245"/>
            <a:ext cx="3635954" cy="2424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70" y="3351636"/>
            <a:ext cx="6012218" cy="33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30" y="908245"/>
            <a:ext cx="2578057" cy="22944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Марианская впадина (обитатели)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592288" cy="3024336"/>
          </a:xfrm>
        </p:spPr>
        <p:txBody>
          <a:bodyPr anchor="ctr"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Известно, что на дне впадины проживают и прекрасно себя чувствуют минимум 20 видов океанических животных.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64" y="908245"/>
            <a:ext cx="3232366" cy="2424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64" y="3192660"/>
            <a:ext cx="5810423" cy="35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379138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океан настолько огромен, что его максимальная ширина равна половине земного экватора, т.е. более 17 тыс. км.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 велик и разнообразен. Даже в настоящее время там регулярно обнаруживаются новые, неизвестные науке животные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Самая глубокая точка на планете находится в Тихом океане в Марианской впадине. Ее глубина превышает 11 км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379138"/>
            <a:ext cx="799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1.Джон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Фэрндон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«Все обо всем. Наш мир» 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Москва:АСТ:Астрель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2010 г.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2.Всемирная иллюстрированная энциклопедия: Пер. с фр.-Москва, ООО «Издательство АСТ»: ООО «Издательство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», 2004 г.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https://ru.wikipedia.org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://bigenc.ru/geography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8356" y="463878"/>
            <a:ext cx="656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5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196752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 работы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океан (название)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океан (площадь)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океан (глубина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Тихий океан (цунами)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Тихий океан (вулканы)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океан (подводный рельеф)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океан (обитатели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Тихий океан (впадины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океан (марианская впадина)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Марианская впадина (обитатели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1958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Цели работы: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91683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 откуда появилось название Тихого океана.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глубину и площадь Тихого океана.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какие живые организмы живут под водой.</a:t>
            </a:r>
          </a:p>
        </p:txBody>
      </p:sp>
    </p:spTree>
    <p:extLst>
      <p:ext uri="{BB962C8B-B14F-4D97-AF65-F5344CB8AC3E}">
        <p14:creationId xmlns:p14="http://schemas.microsoft.com/office/powerpoint/2010/main" val="41037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4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379138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Самый большой океан на Земле – это Тихий.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нем находится самая глубокая точка планеты – это Марианская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впадина – одна из самых загадочных мест планеты.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Океан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настолько большой, что он превышает площадь всей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суши.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Осваивать Тихий океан люди начали еще в древние времена, так как по нему проходили важнейшие транспортные пути.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активно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пользовались природными ресурсами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океана.</a:t>
            </a:r>
          </a:p>
        </p:txBody>
      </p:sp>
    </p:spTree>
    <p:extLst>
      <p:ext uri="{BB962C8B-B14F-4D97-AF65-F5344CB8AC3E}">
        <p14:creationId xmlns:p14="http://schemas.microsoft.com/office/powerpoint/2010/main" val="34985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98748"/>
            <a:ext cx="5760640" cy="5760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Тихий океан (название)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592288" cy="30243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Самый большой и величественный океан планеты, который никак не отличается спокойным характером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Название «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Тихий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ему дал сильно заблуждавшийся Фердинанд Магеллан, который во время путешествия не наблюдал ни штормов, ни каких-либо других эксцессов.</a:t>
            </a:r>
          </a:p>
        </p:txBody>
      </p:sp>
    </p:spTree>
    <p:extLst>
      <p:ext uri="{BB962C8B-B14F-4D97-AF65-F5344CB8AC3E}">
        <p14:creationId xmlns:p14="http://schemas.microsoft.com/office/powerpoint/2010/main" val="6601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Тихий океан (площадь)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592288" cy="30243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условно объединить всю земную сушу в один материк, ее площадь будет меньше площади Тихого океана.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самый большой океан на планете. Его площадь – около 180 миллионов квадратных километров, что составляет третью часть всей поверхности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Земли.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14" y="3284984"/>
            <a:ext cx="6138382" cy="3386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14" y="980728"/>
            <a:ext cx="3215241" cy="230425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81" y="980728"/>
            <a:ext cx="3554315" cy="2304256"/>
          </a:xfrm>
        </p:spPr>
      </p:pic>
    </p:spTree>
    <p:extLst>
      <p:ext uri="{BB962C8B-B14F-4D97-AF65-F5344CB8AC3E}">
        <p14:creationId xmlns:p14="http://schemas.microsoft.com/office/powerpoint/2010/main" val="254606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71" y="936518"/>
            <a:ext cx="4284025" cy="24204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53" y="942387"/>
            <a:ext cx="2902576" cy="24212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Тихий океан (глубина)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592288" cy="30243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Впечатляет и средняя глубина океана, равная без малого 4300 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равномерно распределить по всей планете, то ее глубина будет составлять порядка 2700 метров. Здесь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очень глубокие места, которые пока что совсем не изведаны учеными, ведь им не удается добраться до дна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71" y="3356992"/>
            <a:ext cx="6020158" cy="33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53" y="908719"/>
            <a:ext cx="3254235" cy="1830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Тихий океан (цунами)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1700808"/>
            <a:ext cx="2699792" cy="3024336"/>
          </a:xfrm>
        </p:spPr>
        <p:txBody>
          <a:bodyPr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Тихом океане образуются поистине гигантские цунами.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скорость разрушительных волн может составлять около 750 километров в час.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71" y="908720"/>
            <a:ext cx="3251905" cy="18305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39227"/>
            <a:ext cx="6048672" cy="39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908720"/>
            <a:ext cx="5986140" cy="5616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Тихий океан (вулканы)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1628800"/>
            <a:ext cx="2771800" cy="3096344"/>
          </a:xfrm>
        </p:spPr>
        <p:txBody>
          <a:bodyPr anchor="ctr"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Извержение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подводного вулкана отличается от извержения вулкана на суше тем, что знают о нем, как правило, лишь специалисты. 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улкан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извергается под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водой.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дне океана расположено Тихоокеанское вулканическое огненное кольцо, представляющее из себя цепь вулканов, расположенных по периметру всего океана.</a:t>
            </a:r>
          </a:p>
        </p:txBody>
      </p:sp>
    </p:spTree>
    <p:extLst>
      <p:ext uri="{BB962C8B-B14F-4D97-AF65-F5344CB8AC3E}">
        <p14:creationId xmlns:p14="http://schemas.microsoft.com/office/powerpoint/2010/main" val="13686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9017</TotalTime>
  <Words>670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ТИХИЙ ОКЕАН</vt:lpstr>
      <vt:lpstr>Содержание</vt:lpstr>
      <vt:lpstr>Цели работы:</vt:lpstr>
      <vt:lpstr>Введение</vt:lpstr>
      <vt:lpstr>Тихий океан (название)</vt:lpstr>
      <vt:lpstr>Тихий океан (площадь)</vt:lpstr>
      <vt:lpstr>Тихий океан (глубина)</vt:lpstr>
      <vt:lpstr>Тихий океан (цунами)</vt:lpstr>
      <vt:lpstr>Тихий океан (вулканы)</vt:lpstr>
      <vt:lpstr>Тихий океан (подводный рельеф)</vt:lpstr>
      <vt:lpstr>Тихий океан (обитатели)</vt:lpstr>
      <vt:lpstr>Тихий океан (впадины)</vt:lpstr>
      <vt:lpstr>Тихий океан (марианская впадина)</vt:lpstr>
      <vt:lpstr>Марианская впадина (обитатели)</vt:lpstr>
      <vt:lpstr>Выводы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ОКЕАНЫ</dc:title>
  <dc:creator>Елена Викторовна</dc:creator>
  <cp:lastModifiedBy>Елена Викторовна</cp:lastModifiedBy>
  <cp:revision>41</cp:revision>
  <dcterms:created xsi:type="dcterms:W3CDTF">2018-03-29T06:33:34Z</dcterms:created>
  <dcterms:modified xsi:type="dcterms:W3CDTF">2020-05-04T13:50:44Z</dcterms:modified>
</cp:coreProperties>
</file>