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09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63" r:id="rId13"/>
    <p:sldId id="274" r:id="rId14"/>
    <p:sldId id="275" r:id="rId15"/>
    <p:sldId id="276" r:id="rId16"/>
    <p:sldId id="277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image" Target="../media/image49.jpg"/><Relationship Id="rId4" Type="http://schemas.openxmlformats.org/officeDocument/2006/relationships/image" Target="../media/image52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image" Target="../media/image53.jpg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image" Target="../media/image59.jpg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image" Target="../media/image65.jpg"/><Relationship Id="rId4" Type="http://schemas.openxmlformats.org/officeDocument/2006/relationships/image" Target="../media/image68.jp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image" Target="../media/image69.jpg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image" Target="../media/image75.jpg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image" Target="../media/image81.jpg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image" Target="../media/image43.jpg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image" Target="../media/image49.jpg"/><Relationship Id="rId4" Type="http://schemas.openxmlformats.org/officeDocument/2006/relationships/image" Target="../media/image52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image" Target="../media/image53.jpg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image" Target="../media/image59.jpg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image" Target="../media/image65.jpg"/><Relationship Id="rId4" Type="http://schemas.openxmlformats.org/officeDocument/2006/relationships/image" Target="../media/image68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image" Target="../media/image69.jpg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image" Target="../media/image75.jpg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image" Target="../media/image81.jpg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image" Target="../media/image43.jpg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385EC-B2A8-45B8-B6EE-D7D246648ED3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C339D-8A49-488D-A8CA-3CC3E093BA44}">
      <dgm:prSet/>
      <dgm:spPr/>
      <dgm:t>
        <a:bodyPr/>
        <a:lstStyle/>
        <a:p>
          <a:endParaRPr lang="ru-RU"/>
        </a:p>
      </dgm:t>
    </dgm:pt>
    <dgm:pt modelId="{22F11C8D-EF8B-49E8-A265-D690F1AACA4F}" type="parTrans" cxnId="{95471CF0-4B63-4B4F-8299-EEC4CFB7F77F}">
      <dgm:prSet/>
      <dgm:spPr/>
      <dgm:t>
        <a:bodyPr/>
        <a:lstStyle/>
        <a:p>
          <a:endParaRPr lang="ru-RU"/>
        </a:p>
      </dgm:t>
    </dgm:pt>
    <dgm:pt modelId="{E7C1EBBF-ACD0-4072-BFA3-AD2F20D6761B}" type="sibTrans" cxnId="{95471CF0-4B63-4B4F-8299-EEC4CFB7F77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</dgm:pt>
    <dgm:pt modelId="{EBCB425E-4921-43AA-80F1-36FFC1F8CEA8}">
      <dgm:prSet/>
      <dgm:spPr/>
      <dgm:t>
        <a:bodyPr/>
        <a:lstStyle/>
        <a:p>
          <a:endParaRPr lang="ru-RU"/>
        </a:p>
      </dgm:t>
    </dgm:pt>
    <dgm:pt modelId="{45841D88-73D6-41DF-AABC-BA8DF33B3E78}" type="parTrans" cxnId="{A6A77256-AF79-44F0-B54C-F6B52C04B197}">
      <dgm:prSet/>
      <dgm:spPr/>
      <dgm:t>
        <a:bodyPr/>
        <a:lstStyle/>
        <a:p>
          <a:endParaRPr lang="ru-RU"/>
        </a:p>
      </dgm:t>
    </dgm:pt>
    <dgm:pt modelId="{79DF08A1-03EB-4CA2-B4FB-A123B615A844}" type="sibTrans" cxnId="{A6A77256-AF79-44F0-B54C-F6B52C04B19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2FFB9FC-A09B-4971-B6B3-CA5A0C2BAA5A}">
      <dgm:prSet/>
      <dgm:spPr/>
      <dgm:t>
        <a:bodyPr/>
        <a:lstStyle/>
        <a:p>
          <a:endParaRPr lang="ru-RU"/>
        </a:p>
      </dgm:t>
    </dgm:pt>
    <dgm:pt modelId="{82B5FE59-E90B-46CE-9A2D-966889487A50}" type="parTrans" cxnId="{6A02D503-C392-4F67-B38D-2C8E702F25B7}">
      <dgm:prSet/>
      <dgm:spPr/>
      <dgm:t>
        <a:bodyPr/>
        <a:lstStyle/>
        <a:p>
          <a:endParaRPr lang="ru-RU"/>
        </a:p>
      </dgm:t>
    </dgm:pt>
    <dgm:pt modelId="{478157DC-A2F5-4760-A42B-4D04DBAEA229}" type="sibTrans" cxnId="{6A02D503-C392-4F67-B38D-2C8E702F25B7}">
      <dgm:prSet/>
      <dgm:spPr>
        <a:blipFill>
          <a:blip xmlns:r="http://schemas.openxmlformats.org/officeDocument/2006/relationships" r:embed="rId3"/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EDCF8A6B-ED9E-40AB-8AF7-607FB1A2B7E2}">
      <dgm:prSet/>
      <dgm:spPr/>
      <dgm:t>
        <a:bodyPr/>
        <a:lstStyle/>
        <a:p>
          <a:endParaRPr lang="ru-RU"/>
        </a:p>
      </dgm:t>
    </dgm:pt>
    <dgm:pt modelId="{0A90971F-E150-4D9D-8D84-A2D5214D7DC5}" type="parTrans" cxnId="{1B5DCD17-C479-4F92-A82B-21FBE06B6E85}">
      <dgm:prSet/>
      <dgm:spPr/>
      <dgm:t>
        <a:bodyPr/>
        <a:lstStyle/>
        <a:p>
          <a:endParaRPr lang="ru-RU"/>
        </a:p>
      </dgm:t>
    </dgm:pt>
    <dgm:pt modelId="{13384178-F5E4-41DF-8D88-5E6CFE6995CE}" type="sibTrans" cxnId="{1B5DCD17-C479-4F92-A82B-21FBE06B6E85}">
      <dgm:prSet/>
      <dgm:spPr>
        <a:blipFill>
          <a:blip xmlns:r="http://schemas.openxmlformats.org/officeDocument/2006/relationships" r:embed="rId4"/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9184E3E6-688E-441C-9B1D-301942291AB6}">
      <dgm:prSet/>
      <dgm:spPr/>
      <dgm:t>
        <a:bodyPr/>
        <a:lstStyle/>
        <a:p>
          <a:endParaRPr lang="ru-RU"/>
        </a:p>
      </dgm:t>
    </dgm:pt>
    <dgm:pt modelId="{362031B2-A308-4DB0-A8AD-40E4EF599B43}" type="parTrans" cxnId="{C845B122-B1FE-44B2-BC4D-ECC502108058}">
      <dgm:prSet/>
      <dgm:spPr/>
      <dgm:t>
        <a:bodyPr/>
        <a:lstStyle/>
        <a:p>
          <a:endParaRPr lang="ru-RU"/>
        </a:p>
      </dgm:t>
    </dgm:pt>
    <dgm:pt modelId="{0E0F97ED-EE40-48B4-B3B3-19EC8EA6BE9B}" type="sibTrans" cxnId="{C845B122-B1FE-44B2-BC4D-ECC502108058}">
      <dgm:prSet/>
      <dgm:spPr>
        <a:blipFill>
          <a:blip xmlns:r="http://schemas.openxmlformats.org/officeDocument/2006/relationships" r:embed="rId5"/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035CBF18-8C58-4B4D-AF36-83FC1B2F49AC}" type="pres">
      <dgm:prSet presAssocID="{C5B385EC-B2A8-45B8-B6EE-D7D246648ED3}" presName="Name0" presStyleCnt="0">
        <dgm:presLayoutVars>
          <dgm:chMax val="5"/>
          <dgm:dir/>
        </dgm:presLayoutVars>
      </dgm:prSet>
      <dgm:spPr/>
    </dgm:pt>
    <dgm:pt modelId="{D9D0E4F7-1A2C-4A23-87E7-D151762B86ED}" type="pres">
      <dgm:prSet presAssocID="{C5B385EC-B2A8-45B8-B6EE-D7D246648ED3}" presName="picts" presStyleCnt="0"/>
      <dgm:spPr/>
    </dgm:pt>
    <dgm:pt modelId="{92FFD5C8-9E1A-4562-9502-146E3886FD32}" type="pres">
      <dgm:prSet presAssocID="{C5B385EC-B2A8-45B8-B6EE-D7D246648ED3}" presName="space1" presStyleCnt="0"/>
      <dgm:spPr/>
    </dgm:pt>
    <dgm:pt modelId="{F75A16C9-B4D1-462F-9E39-4BF657CCDF77}" type="pres">
      <dgm:prSet presAssocID="{C5B385EC-B2A8-45B8-B6EE-D7D246648ED3}" presName="space2" presStyleCnt="0"/>
      <dgm:spPr/>
    </dgm:pt>
    <dgm:pt modelId="{CB97E490-B2C6-4D30-8B8B-F5D6741319C4}" type="pres">
      <dgm:prSet presAssocID="{E7C1EBBF-ACD0-4072-BFA3-AD2F20D6761B}" presName="pictA1" presStyleCnt="0"/>
      <dgm:spPr/>
    </dgm:pt>
    <dgm:pt modelId="{22A947C6-6C8D-4B3A-B726-10A326166B53}" type="pres">
      <dgm:prSet presAssocID="{E7C1EBBF-ACD0-4072-BFA3-AD2F20D6761B}" presName="imageRepeatNode" presStyleLbl="alignNode1" presStyleIdx="0" presStyleCnt="5" custLinFactNeighborX="-35221" custLinFactNeighborY="-10152"/>
      <dgm:spPr/>
    </dgm:pt>
    <dgm:pt modelId="{73DCA8A2-1184-42DD-9A3B-434290B585E2}" type="pres">
      <dgm:prSet presAssocID="{E7C1EBBF-ACD0-4072-BFA3-AD2F20D6761B}" presName="oneDotPict" presStyleCnt="0"/>
      <dgm:spPr/>
    </dgm:pt>
    <dgm:pt modelId="{72E6DFF2-3D2A-43CF-99CB-597F5DB3316D}" type="pres">
      <dgm:prSet presAssocID="{E7C1EBBF-ACD0-4072-BFA3-AD2F20D6761B}" presName="dotPict_11" presStyleLbl="solidFgAcc1" presStyleIdx="0" presStyleCnt="30"/>
      <dgm:spPr/>
    </dgm:pt>
    <dgm:pt modelId="{40D6FF8D-47B1-4528-9E7B-D4C2AA256ACA}" type="pres">
      <dgm:prSet presAssocID="{79DF08A1-03EB-4CA2-B4FB-A123B615A844}" presName="pictA2" presStyleCnt="0"/>
      <dgm:spPr/>
    </dgm:pt>
    <dgm:pt modelId="{1E7B733E-D608-4CD5-8913-554AA78868DE}" type="pres">
      <dgm:prSet presAssocID="{79DF08A1-03EB-4CA2-B4FB-A123B615A844}" presName="imageRepeatNode" presStyleLbl="alignNode1" presStyleIdx="1" presStyleCnt="5"/>
      <dgm:spPr/>
    </dgm:pt>
    <dgm:pt modelId="{92B27F81-1104-4CDC-A873-3748E97775E6}" type="pres">
      <dgm:prSet presAssocID="{79DF08A1-03EB-4CA2-B4FB-A123B615A844}" presName="twoDotsPict" presStyleCnt="0"/>
      <dgm:spPr/>
    </dgm:pt>
    <dgm:pt modelId="{5BA4E05F-48B0-4706-B73D-2B810CAEEA3F}" type="pres">
      <dgm:prSet presAssocID="{79DF08A1-03EB-4CA2-B4FB-A123B615A844}" presName="dotPict_21" presStyleLbl="solidFgAcc1" presStyleIdx="1" presStyleCnt="30"/>
      <dgm:spPr/>
    </dgm:pt>
    <dgm:pt modelId="{C132C895-89AE-4B4D-9EF5-D135D3805810}" type="pres">
      <dgm:prSet presAssocID="{79DF08A1-03EB-4CA2-B4FB-A123B615A844}" presName="dotPict_22" presStyleLbl="solidFgAcc1" presStyleIdx="2" presStyleCnt="30"/>
      <dgm:spPr/>
    </dgm:pt>
    <dgm:pt modelId="{9C95A632-D4E9-4278-BEE6-39AFA9389C74}" type="pres">
      <dgm:prSet presAssocID="{478157DC-A2F5-4760-A42B-4D04DBAEA229}" presName="pictA3" presStyleCnt="0"/>
      <dgm:spPr/>
    </dgm:pt>
    <dgm:pt modelId="{47BB6A36-B339-48D4-9927-343D4E5BB3D8}" type="pres">
      <dgm:prSet presAssocID="{478157DC-A2F5-4760-A42B-4D04DBAEA229}" presName="imageRepeatNode" presStyleLbl="alignNode1" presStyleIdx="2" presStyleCnt="5"/>
      <dgm:spPr/>
    </dgm:pt>
    <dgm:pt modelId="{984A8E9A-9568-401C-BF9C-E19331945273}" type="pres">
      <dgm:prSet presAssocID="{478157DC-A2F5-4760-A42B-4D04DBAEA229}" presName="threeDotsPict" presStyleCnt="0"/>
      <dgm:spPr/>
    </dgm:pt>
    <dgm:pt modelId="{B5C12F1A-C5C0-467E-AE51-190F7CEED970}" type="pres">
      <dgm:prSet presAssocID="{478157DC-A2F5-4760-A42B-4D04DBAEA229}" presName="dotPict_31" presStyleLbl="solidFgAcc1" presStyleIdx="3" presStyleCnt="30"/>
      <dgm:spPr/>
    </dgm:pt>
    <dgm:pt modelId="{18E2DA42-333A-4203-B3CE-6F44D4CC5C39}" type="pres">
      <dgm:prSet presAssocID="{478157DC-A2F5-4760-A42B-4D04DBAEA229}" presName="dotPict_32" presStyleLbl="solidFgAcc1" presStyleIdx="4" presStyleCnt="30"/>
      <dgm:spPr/>
    </dgm:pt>
    <dgm:pt modelId="{83082A5B-E391-4F89-9267-29F58AA0D3BA}" type="pres">
      <dgm:prSet presAssocID="{478157DC-A2F5-4760-A42B-4D04DBAEA229}" presName="dotPict_33" presStyleLbl="solidFgAcc1" presStyleIdx="5" presStyleCnt="30"/>
      <dgm:spPr/>
    </dgm:pt>
    <dgm:pt modelId="{E4686B04-054C-4EBE-A456-E9C700169123}" type="pres">
      <dgm:prSet presAssocID="{13384178-F5E4-41DF-8D88-5E6CFE6995CE}" presName="pictA4" presStyleCnt="0"/>
      <dgm:spPr/>
    </dgm:pt>
    <dgm:pt modelId="{6AD72ACB-1CDF-42C9-A22C-6FEE49445C7E}" type="pres">
      <dgm:prSet presAssocID="{13384178-F5E4-41DF-8D88-5E6CFE6995CE}" presName="imageRepeatNode" presStyleLbl="alignNode1" presStyleIdx="3" presStyleCnt="5"/>
      <dgm:spPr/>
    </dgm:pt>
    <dgm:pt modelId="{01FFBB0C-FB79-4D24-A809-6B338D1F5215}" type="pres">
      <dgm:prSet presAssocID="{13384178-F5E4-41DF-8D88-5E6CFE6995CE}" presName="fourDotsPict" presStyleCnt="0"/>
      <dgm:spPr/>
    </dgm:pt>
    <dgm:pt modelId="{C1699A25-AE46-4F64-8430-67CF0F79AC1C}" type="pres">
      <dgm:prSet presAssocID="{13384178-F5E4-41DF-8D88-5E6CFE6995CE}" presName="dotPict_41" presStyleLbl="solidFgAcc1" presStyleIdx="6" presStyleCnt="30"/>
      <dgm:spPr/>
    </dgm:pt>
    <dgm:pt modelId="{50516DAA-8868-49D7-9B41-160E7E3AE4F0}" type="pres">
      <dgm:prSet presAssocID="{13384178-F5E4-41DF-8D88-5E6CFE6995CE}" presName="dotPict_42" presStyleLbl="solidFgAcc1" presStyleIdx="7" presStyleCnt="30"/>
      <dgm:spPr/>
    </dgm:pt>
    <dgm:pt modelId="{F7422404-C9DD-4124-8B07-A1475619164D}" type="pres">
      <dgm:prSet presAssocID="{13384178-F5E4-41DF-8D88-5E6CFE6995CE}" presName="dotPict_43" presStyleLbl="solidFgAcc1" presStyleIdx="8" presStyleCnt="30"/>
      <dgm:spPr/>
    </dgm:pt>
    <dgm:pt modelId="{D13CF55E-5AE1-4902-B1C1-7C941A8EDAB8}" type="pres">
      <dgm:prSet presAssocID="{13384178-F5E4-41DF-8D88-5E6CFE6995CE}" presName="dotPict_44" presStyleLbl="solidFgAcc1" presStyleIdx="9" presStyleCnt="30"/>
      <dgm:spPr/>
    </dgm:pt>
    <dgm:pt modelId="{3E156F0F-C42C-42E1-95E4-AD54C9FA6BF6}" type="pres">
      <dgm:prSet presAssocID="{0E0F97ED-EE40-48B4-B3B3-19EC8EA6BE9B}" presName="pictA5" presStyleCnt="0"/>
      <dgm:spPr/>
    </dgm:pt>
    <dgm:pt modelId="{5FDDD665-0161-4555-B151-DC89E5809B03}" type="pres">
      <dgm:prSet presAssocID="{0E0F97ED-EE40-48B4-B3B3-19EC8EA6BE9B}" presName="imageRepeatNode" presStyleLbl="alignNode1" presStyleIdx="4" presStyleCnt="5"/>
      <dgm:spPr/>
    </dgm:pt>
    <dgm:pt modelId="{DB406E7E-B8AA-4E69-B307-CDC1FD9AD2BA}" type="pres">
      <dgm:prSet presAssocID="{0E0F97ED-EE40-48B4-B3B3-19EC8EA6BE9B}" presName="fiveDotsPict" presStyleCnt="0"/>
      <dgm:spPr/>
    </dgm:pt>
    <dgm:pt modelId="{CB93F962-740E-4ADA-99E7-D9CCE9172E1C}" type="pres">
      <dgm:prSet presAssocID="{0E0F97ED-EE40-48B4-B3B3-19EC8EA6BE9B}" presName="dotPict_51" presStyleLbl="solidFgAcc1" presStyleIdx="10" presStyleCnt="30"/>
      <dgm:spPr/>
    </dgm:pt>
    <dgm:pt modelId="{547552EF-1B16-4057-B17A-F479E04E8D12}" type="pres">
      <dgm:prSet presAssocID="{0E0F97ED-EE40-48B4-B3B3-19EC8EA6BE9B}" presName="dotPict_52" presStyleLbl="solidFgAcc1" presStyleIdx="11" presStyleCnt="30"/>
      <dgm:spPr/>
    </dgm:pt>
    <dgm:pt modelId="{EB5CDFEB-62E5-41CA-BA9E-AFE1D2B2FF16}" type="pres">
      <dgm:prSet presAssocID="{0E0F97ED-EE40-48B4-B3B3-19EC8EA6BE9B}" presName="dotPict_53" presStyleLbl="solidFgAcc1" presStyleIdx="12" presStyleCnt="30"/>
      <dgm:spPr/>
    </dgm:pt>
    <dgm:pt modelId="{22992165-819E-4A04-95FD-661BF040E055}" type="pres">
      <dgm:prSet presAssocID="{0E0F97ED-EE40-48B4-B3B3-19EC8EA6BE9B}" presName="dotPict_54" presStyleLbl="solidFgAcc1" presStyleIdx="13" presStyleCnt="30"/>
      <dgm:spPr/>
    </dgm:pt>
    <dgm:pt modelId="{6B1E18B7-6D63-420E-8EC9-C19D77EA628A}" type="pres">
      <dgm:prSet presAssocID="{0E0F97ED-EE40-48B4-B3B3-19EC8EA6BE9B}" presName="dotPict_55" presStyleLbl="solidFgAcc1" presStyleIdx="14" presStyleCnt="30"/>
      <dgm:spPr/>
    </dgm:pt>
    <dgm:pt modelId="{CC2C4430-A34C-41FE-8832-365C1FB982BF}" type="pres">
      <dgm:prSet presAssocID="{C5B385EC-B2A8-45B8-B6EE-D7D246648ED3}" presName="txLine" presStyleCnt="0"/>
      <dgm:spPr/>
    </dgm:pt>
    <dgm:pt modelId="{76DF4334-1834-4329-B3E7-69CCF2389573}" type="pres">
      <dgm:prSet presAssocID="{E45C339D-8A49-488D-A8CA-3CC3E093BA44}" presName="oneDotTx" presStyleCnt="0"/>
      <dgm:spPr/>
    </dgm:pt>
    <dgm:pt modelId="{E3F2A82E-87A5-4036-AAB3-3DCA5752CF3C}" type="pres">
      <dgm:prSet presAssocID="{E45C339D-8A49-488D-A8CA-3CC3E093BA44}" presName="dotTx_11" presStyleLbl="solidFgAcc1" presStyleIdx="15" presStyleCnt="30"/>
      <dgm:spPr/>
    </dgm:pt>
    <dgm:pt modelId="{A15F6141-AD5A-484E-9254-66ED90FCF185}" type="pres">
      <dgm:prSet presAssocID="{E45C339D-8A49-488D-A8CA-3CC3E093BA44}" presName="Name37" presStyleLbl="revTx" presStyleIdx="0" presStyleCnt="5">
        <dgm:presLayoutVars>
          <dgm:bulletEnabled val="1"/>
        </dgm:presLayoutVars>
      </dgm:prSet>
      <dgm:spPr/>
    </dgm:pt>
    <dgm:pt modelId="{90849C82-856B-4953-ABF0-880CB5BA7203}" type="pres">
      <dgm:prSet presAssocID="{EBCB425E-4921-43AA-80F1-36FFC1F8CEA8}" presName="twoDotsTx" presStyleCnt="0"/>
      <dgm:spPr/>
    </dgm:pt>
    <dgm:pt modelId="{8064778D-9865-43EE-BB88-D8618C6E5725}" type="pres">
      <dgm:prSet presAssocID="{EBCB425E-4921-43AA-80F1-36FFC1F8CEA8}" presName="dotTx_21" presStyleLbl="solidFgAcc1" presStyleIdx="16" presStyleCnt="30"/>
      <dgm:spPr/>
    </dgm:pt>
    <dgm:pt modelId="{9E8C4F1D-F3AD-4BD5-AD8B-6ADB566B8FAE}" type="pres">
      <dgm:prSet presAssocID="{EBCB425E-4921-43AA-80F1-36FFC1F8CEA8}" presName="dotTx_22" presStyleLbl="solidFgAcc1" presStyleIdx="17" presStyleCnt="30"/>
      <dgm:spPr/>
    </dgm:pt>
    <dgm:pt modelId="{012FF114-091E-47F2-97EF-014065603E7D}" type="pres">
      <dgm:prSet presAssocID="{EBCB425E-4921-43AA-80F1-36FFC1F8CEA8}" presName="Name39" presStyleLbl="revTx" presStyleIdx="1" presStyleCnt="5">
        <dgm:presLayoutVars>
          <dgm:bulletEnabled val="1"/>
        </dgm:presLayoutVars>
      </dgm:prSet>
      <dgm:spPr/>
    </dgm:pt>
    <dgm:pt modelId="{AFF123A1-D81E-4506-9E3C-6259AED348B9}" type="pres">
      <dgm:prSet presAssocID="{42FFB9FC-A09B-4971-B6B3-CA5A0C2BAA5A}" presName="threeDotsTx" presStyleCnt="0"/>
      <dgm:spPr/>
    </dgm:pt>
    <dgm:pt modelId="{102EF988-E6BA-4160-97D6-A65D76A2FF71}" type="pres">
      <dgm:prSet presAssocID="{42FFB9FC-A09B-4971-B6B3-CA5A0C2BAA5A}" presName="dotTx_31" presStyleLbl="solidFgAcc1" presStyleIdx="18" presStyleCnt="30"/>
      <dgm:spPr/>
    </dgm:pt>
    <dgm:pt modelId="{0FF7C0AB-37E4-441E-9A08-5242634ECBC7}" type="pres">
      <dgm:prSet presAssocID="{42FFB9FC-A09B-4971-B6B3-CA5A0C2BAA5A}" presName="dotTx_32" presStyleLbl="solidFgAcc1" presStyleIdx="19" presStyleCnt="30"/>
      <dgm:spPr/>
    </dgm:pt>
    <dgm:pt modelId="{804B87BE-827A-471A-8FEB-F8B63A8519D6}" type="pres">
      <dgm:prSet presAssocID="{42FFB9FC-A09B-4971-B6B3-CA5A0C2BAA5A}" presName="dotTx_33" presStyleLbl="solidFgAcc1" presStyleIdx="20" presStyleCnt="30"/>
      <dgm:spPr/>
    </dgm:pt>
    <dgm:pt modelId="{E5CA44BA-ACF3-4FCC-A161-1F965526274B}" type="pres">
      <dgm:prSet presAssocID="{42FFB9FC-A09B-4971-B6B3-CA5A0C2BAA5A}" presName="Name41" presStyleLbl="revTx" presStyleIdx="2" presStyleCnt="5">
        <dgm:presLayoutVars>
          <dgm:bulletEnabled val="1"/>
        </dgm:presLayoutVars>
      </dgm:prSet>
      <dgm:spPr/>
    </dgm:pt>
    <dgm:pt modelId="{E3EF6376-9A26-495D-B2F1-CE9B02AD1B34}" type="pres">
      <dgm:prSet presAssocID="{EDCF8A6B-ED9E-40AB-8AF7-607FB1A2B7E2}" presName="fourDotsTx" presStyleCnt="0"/>
      <dgm:spPr/>
    </dgm:pt>
    <dgm:pt modelId="{EA6BBEB8-C577-4D92-94C2-CE359F33BC5D}" type="pres">
      <dgm:prSet presAssocID="{EDCF8A6B-ED9E-40AB-8AF7-607FB1A2B7E2}" presName="dotTx_41" presStyleLbl="solidFgAcc1" presStyleIdx="21" presStyleCnt="30"/>
      <dgm:spPr/>
    </dgm:pt>
    <dgm:pt modelId="{A0B11C4A-FFD1-41AB-9447-1978290ED535}" type="pres">
      <dgm:prSet presAssocID="{EDCF8A6B-ED9E-40AB-8AF7-607FB1A2B7E2}" presName="dotTx_42" presStyleLbl="solidFgAcc1" presStyleIdx="22" presStyleCnt="30"/>
      <dgm:spPr/>
    </dgm:pt>
    <dgm:pt modelId="{0C5EAFED-83E6-4AFC-8C69-FC8956C397D8}" type="pres">
      <dgm:prSet presAssocID="{EDCF8A6B-ED9E-40AB-8AF7-607FB1A2B7E2}" presName="dotTx_43" presStyleLbl="solidFgAcc1" presStyleIdx="23" presStyleCnt="30"/>
      <dgm:spPr/>
    </dgm:pt>
    <dgm:pt modelId="{B13F94E6-B7A0-48A8-AA9B-3B7D2F90CE4F}" type="pres">
      <dgm:prSet presAssocID="{EDCF8A6B-ED9E-40AB-8AF7-607FB1A2B7E2}" presName="dotTx_44" presStyleLbl="solidFgAcc1" presStyleIdx="24" presStyleCnt="30"/>
      <dgm:spPr/>
    </dgm:pt>
    <dgm:pt modelId="{5B36DF21-4506-42E8-ADD9-78A2EE4316FA}" type="pres">
      <dgm:prSet presAssocID="{EDCF8A6B-ED9E-40AB-8AF7-607FB1A2B7E2}" presName="Name43" presStyleLbl="revTx" presStyleIdx="3" presStyleCnt="5">
        <dgm:presLayoutVars>
          <dgm:bulletEnabled val="1"/>
        </dgm:presLayoutVars>
      </dgm:prSet>
      <dgm:spPr/>
    </dgm:pt>
    <dgm:pt modelId="{7E9F2D2B-80AC-4898-9996-445180AC81BE}" type="pres">
      <dgm:prSet presAssocID="{9184E3E6-688E-441C-9B1D-301942291AB6}" presName="fiveDotsTx" presStyleCnt="0"/>
      <dgm:spPr/>
    </dgm:pt>
    <dgm:pt modelId="{2D305EFD-CF81-4663-9B67-E23F5A8FA34B}" type="pres">
      <dgm:prSet presAssocID="{9184E3E6-688E-441C-9B1D-301942291AB6}" presName="dotTx_51" presStyleLbl="solidFgAcc1" presStyleIdx="25" presStyleCnt="30"/>
      <dgm:spPr/>
    </dgm:pt>
    <dgm:pt modelId="{88546260-0479-456A-88DD-D24DC7C3827C}" type="pres">
      <dgm:prSet presAssocID="{9184E3E6-688E-441C-9B1D-301942291AB6}" presName="dotTx_52" presStyleLbl="solidFgAcc1" presStyleIdx="26" presStyleCnt="30"/>
      <dgm:spPr/>
    </dgm:pt>
    <dgm:pt modelId="{893615B3-5BDC-4533-9FEA-D6CC89486CF8}" type="pres">
      <dgm:prSet presAssocID="{9184E3E6-688E-441C-9B1D-301942291AB6}" presName="dotTx_53" presStyleLbl="solidFgAcc1" presStyleIdx="27" presStyleCnt="30"/>
      <dgm:spPr/>
    </dgm:pt>
    <dgm:pt modelId="{FCEF64CB-E81D-4354-8E1B-5C965D404B7C}" type="pres">
      <dgm:prSet presAssocID="{9184E3E6-688E-441C-9B1D-301942291AB6}" presName="dotTx_54" presStyleLbl="solidFgAcc1" presStyleIdx="28" presStyleCnt="30"/>
      <dgm:spPr/>
    </dgm:pt>
    <dgm:pt modelId="{494E13FB-A79A-42A4-A99B-C8B8D78070B2}" type="pres">
      <dgm:prSet presAssocID="{9184E3E6-688E-441C-9B1D-301942291AB6}" presName="dotTx_55" presStyleLbl="solidFgAcc1" presStyleIdx="29" presStyleCnt="30"/>
      <dgm:spPr/>
    </dgm:pt>
    <dgm:pt modelId="{534B4E8C-4FD7-448D-8784-A7E9F9F9C37F}" type="pres">
      <dgm:prSet presAssocID="{9184E3E6-688E-441C-9B1D-301942291AB6}" presName="Name45" presStyleLbl="revTx" presStyleIdx="4" presStyleCnt="5">
        <dgm:presLayoutVars>
          <dgm:bulletEnabled val="1"/>
        </dgm:presLayoutVars>
      </dgm:prSet>
      <dgm:spPr/>
    </dgm:pt>
  </dgm:ptLst>
  <dgm:cxnLst>
    <dgm:cxn modelId="{6A02D503-C392-4F67-B38D-2C8E702F25B7}" srcId="{C5B385EC-B2A8-45B8-B6EE-D7D246648ED3}" destId="{42FFB9FC-A09B-4971-B6B3-CA5A0C2BAA5A}" srcOrd="2" destOrd="0" parTransId="{82B5FE59-E90B-46CE-9A2D-966889487A50}" sibTransId="{478157DC-A2F5-4760-A42B-4D04DBAEA229}"/>
    <dgm:cxn modelId="{13A54810-6D3E-4C1C-BDEF-EBDDF9EC8057}" type="presOf" srcId="{E7C1EBBF-ACD0-4072-BFA3-AD2F20D6761B}" destId="{22A947C6-6C8D-4B3A-B726-10A326166B53}" srcOrd="0" destOrd="0" presId="urn:microsoft.com/office/officeart/2009/3/layout/SpiralPicture"/>
    <dgm:cxn modelId="{8ACC7A15-4ED6-4AB8-BAA2-8F5D66D5335C}" type="presOf" srcId="{42FFB9FC-A09B-4971-B6B3-CA5A0C2BAA5A}" destId="{E5CA44BA-ACF3-4FCC-A161-1F965526274B}" srcOrd="0" destOrd="0" presId="urn:microsoft.com/office/officeart/2009/3/layout/SpiralPicture"/>
    <dgm:cxn modelId="{1B5DCD17-C479-4F92-A82B-21FBE06B6E85}" srcId="{C5B385EC-B2A8-45B8-B6EE-D7D246648ED3}" destId="{EDCF8A6B-ED9E-40AB-8AF7-607FB1A2B7E2}" srcOrd="3" destOrd="0" parTransId="{0A90971F-E150-4D9D-8D84-A2D5214D7DC5}" sibTransId="{13384178-F5E4-41DF-8D88-5E6CFE6995CE}"/>
    <dgm:cxn modelId="{64FE4119-16DE-4AB2-8720-BDE9C6FD73D3}" type="presOf" srcId="{478157DC-A2F5-4760-A42B-4D04DBAEA229}" destId="{47BB6A36-B339-48D4-9927-343D4E5BB3D8}" srcOrd="0" destOrd="0" presId="urn:microsoft.com/office/officeart/2009/3/layout/SpiralPicture"/>
    <dgm:cxn modelId="{969AE91C-0179-46CA-9AD9-50B3E28628CD}" type="presOf" srcId="{C5B385EC-B2A8-45B8-B6EE-D7D246648ED3}" destId="{035CBF18-8C58-4B4D-AF36-83FC1B2F49AC}" srcOrd="0" destOrd="0" presId="urn:microsoft.com/office/officeart/2009/3/layout/SpiralPicture"/>
    <dgm:cxn modelId="{4E46FA1C-AC1A-4D9B-B78B-4BE31CB310C6}" type="presOf" srcId="{79DF08A1-03EB-4CA2-B4FB-A123B615A844}" destId="{1E7B733E-D608-4CD5-8913-554AA78868DE}" srcOrd="0" destOrd="0" presId="urn:microsoft.com/office/officeart/2009/3/layout/SpiralPicture"/>
    <dgm:cxn modelId="{C845B122-B1FE-44B2-BC4D-ECC502108058}" srcId="{C5B385EC-B2A8-45B8-B6EE-D7D246648ED3}" destId="{9184E3E6-688E-441C-9B1D-301942291AB6}" srcOrd="4" destOrd="0" parTransId="{362031B2-A308-4DB0-A8AD-40E4EF599B43}" sibTransId="{0E0F97ED-EE40-48B4-B3B3-19EC8EA6BE9B}"/>
    <dgm:cxn modelId="{65B72C2B-0129-4F42-B883-1234DBACC4E4}" type="presOf" srcId="{EDCF8A6B-ED9E-40AB-8AF7-607FB1A2B7E2}" destId="{5B36DF21-4506-42E8-ADD9-78A2EE4316FA}" srcOrd="0" destOrd="0" presId="urn:microsoft.com/office/officeart/2009/3/layout/SpiralPicture"/>
    <dgm:cxn modelId="{65ABBC46-F4D7-4CA2-9E0A-25211E5920BD}" type="presOf" srcId="{0E0F97ED-EE40-48B4-B3B3-19EC8EA6BE9B}" destId="{5FDDD665-0161-4555-B151-DC89E5809B03}" srcOrd="0" destOrd="0" presId="urn:microsoft.com/office/officeart/2009/3/layout/SpiralPicture"/>
    <dgm:cxn modelId="{2948226D-B2B8-49C1-A98D-2F568657D312}" type="presOf" srcId="{EBCB425E-4921-43AA-80F1-36FFC1F8CEA8}" destId="{012FF114-091E-47F2-97EF-014065603E7D}" srcOrd="0" destOrd="0" presId="urn:microsoft.com/office/officeart/2009/3/layout/SpiralPicture"/>
    <dgm:cxn modelId="{A6A77256-AF79-44F0-B54C-F6B52C04B197}" srcId="{C5B385EC-B2A8-45B8-B6EE-D7D246648ED3}" destId="{EBCB425E-4921-43AA-80F1-36FFC1F8CEA8}" srcOrd="1" destOrd="0" parTransId="{45841D88-73D6-41DF-AABC-BA8DF33B3E78}" sibTransId="{79DF08A1-03EB-4CA2-B4FB-A123B615A844}"/>
    <dgm:cxn modelId="{9D683E95-08ED-4893-A7D2-744D626D8633}" type="presOf" srcId="{E45C339D-8A49-488D-A8CA-3CC3E093BA44}" destId="{A15F6141-AD5A-484E-9254-66ED90FCF185}" srcOrd="0" destOrd="0" presId="urn:microsoft.com/office/officeart/2009/3/layout/SpiralPicture"/>
    <dgm:cxn modelId="{FB9FF4A4-B899-4E9A-B785-1F526C184945}" type="presOf" srcId="{9184E3E6-688E-441C-9B1D-301942291AB6}" destId="{534B4E8C-4FD7-448D-8784-A7E9F9F9C37F}" srcOrd="0" destOrd="0" presId="urn:microsoft.com/office/officeart/2009/3/layout/SpiralPicture"/>
    <dgm:cxn modelId="{E8D3EDB9-4212-4BFD-9B9C-F114A3B01CEF}" type="presOf" srcId="{13384178-F5E4-41DF-8D88-5E6CFE6995CE}" destId="{6AD72ACB-1CDF-42C9-A22C-6FEE49445C7E}" srcOrd="0" destOrd="0" presId="urn:microsoft.com/office/officeart/2009/3/layout/SpiralPicture"/>
    <dgm:cxn modelId="{95471CF0-4B63-4B4F-8299-EEC4CFB7F77F}" srcId="{C5B385EC-B2A8-45B8-B6EE-D7D246648ED3}" destId="{E45C339D-8A49-488D-A8CA-3CC3E093BA44}" srcOrd="0" destOrd="0" parTransId="{22F11C8D-EF8B-49E8-A265-D690F1AACA4F}" sibTransId="{E7C1EBBF-ACD0-4072-BFA3-AD2F20D6761B}"/>
    <dgm:cxn modelId="{1B921796-B72F-487E-8629-FAFB402D3149}" type="presParOf" srcId="{035CBF18-8C58-4B4D-AF36-83FC1B2F49AC}" destId="{D9D0E4F7-1A2C-4A23-87E7-D151762B86ED}" srcOrd="0" destOrd="0" presId="urn:microsoft.com/office/officeart/2009/3/layout/SpiralPicture"/>
    <dgm:cxn modelId="{A7A3F2B6-D0E0-40FD-9064-67FDCE0FDD26}" type="presParOf" srcId="{D9D0E4F7-1A2C-4A23-87E7-D151762B86ED}" destId="{92FFD5C8-9E1A-4562-9502-146E3886FD32}" srcOrd="0" destOrd="0" presId="urn:microsoft.com/office/officeart/2009/3/layout/SpiralPicture"/>
    <dgm:cxn modelId="{6A12AA1A-BA29-48F9-A90B-FB506D7866CC}" type="presParOf" srcId="{D9D0E4F7-1A2C-4A23-87E7-D151762B86ED}" destId="{F75A16C9-B4D1-462F-9E39-4BF657CCDF77}" srcOrd="1" destOrd="0" presId="urn:microsoft.com/office/officeart/2009/3/layout/SpiralPicture"/>
    <dgm:cxn modelId="{66613C79-F674-42A0-AED6-6FF9C28D3300}" type="presParOf" srcId="{D9D0E4F7-1A2C-4A23-87E7-D151762B86ED}" destId="{CB97E490-B2C6-4D30-8B8B-F5D6741319C4}" srcOrd="2" destOrd="0" presId="urn:microsoft.com/office/officeart/2009/3/layout/SpiralPicture"/>
    <dgm:cxn modelId="{C8C29AF5-C871-4F19-9422-D44D1EB4C38C}" type="presParOf" srcId="{CB97E490-B2C6-4D30-8B8B-F5D6741319C4}" destId="{22A947C6-6C8D-4B3A-B726-10A326166B53}" srcOrd="0" destOrd="0" presId="urn:microsoft.com/office/officeart/2009/3/layout/SpiralPicture"/>
    <dgm:cxn modelId="{55A5C770-06FA-4510-A912-C04130276EF9}" type="presParOf" srcId="{D9D0E4F7-1A2C-4A23-87E7-D151762B86ED}" destId="{73DCA8A2-1184-42DD-9A3B-434290B585E2}" srcOrd="3" destOrd="0" presId="urn:microsoft.com/office/officeart/2009/3/layout/SpiralPicture"/>
    <dgm:cxn modelId="{D8449DCB-3FB7-474D-8131-7F292B990DB0}" type="presParOf" srcId="{73DCA8A2-1184-42DD-9A3B-434290B585E2}" destId="{72E6DFF2-3D2A-43CF-99CB-597F5DB3316D}" srcOrd="0" destOrd="0" presId="urn:microsoft.com/office/officeart/2009/3/layout/SpiralPicture"/>
    <dgm:cxn modelId="{216AE660-9DA7-4910-A11E-670F9EBEE76A}" type="presParOf" srcId="{D9D0E4F7-1A2C-4A23-87E7-D151762B86ED}" destId="{40D6FF8D-47B1-4528-9E7B-D4C2AA256ACA}" srcOrd="4" destOrd="0" presId="urn:microsoft.com/office/officeart/2009/3/layout/SpiralPicture"/>
    <dgm:cxn modelId="{B89A58C5-3F3E-41BD-975B-10545FC5CF20}" type="presParOf" srcId="{40D6FF8D-47B1-4528-9E7B-D4C2AA256ACA}" destId="{1E7B733E-D608-4CD5-8913-554AA78868DE}" srcOrd="0" destOrd="0" presId="urn:microsoft.com/office/officeart/2009/3/layout/SpiralPicture"/>
    <dgm:cxn modelId="{F073E64D-7078-4C45-8853-9F2C5F3EDE73}" type="presParOf" srcId="{D9D0E4F7-1A2C-4A23-87E7-D151762B86ED}" destId="{92B27F81-1104-4CDC-A873-3748E97775E6}" srcOrd="5" destOrd="0" presId="urn:microsoft.com/office/officeart/2009/3/layout/SpiralPicture"/>
    <dgm:cxn modelId="{A770C151-95B1-467A-9174-6B9BAD36B218}" type="presParOf" srcId="{92B27F81-1104-4CDC-A873-3748E97775E6}" destId="{5BA4E05F-48B0-4706-B73D-2B810CAEEA3F}" srcOrd="0" destOrd="0" presId="urn:microsoft.com/office/officeart/2009/3/layout/SpiralPicture"/>
    <dgm:cxn modelId="{405F3BF5-C0F2-47EE-ACB9-B278287EF150}" type="presParOf" srcId="{92B27F81-1104-4CDC-A873-3748E97775E6}" destId="{C132C895-89AE-4B4D-9EF5-D135D3805810}" srcOrd="1" destOrd="0" presId="urn:microsoft.com/office/officeart/2009/3/layout/SpiralPicture"/>
    <dgm:cxn modelId="{5EA68D8D-E53A-49FD-86CD-5F3E80DF92AC}" type="presParOf" srcId="{D9D0E4F7-1A2C-4A23-87E7-D151762B86ED}" destId="{9C95A632-D4E9-4278-BEE6-39AFA9389C74}" srcOrd="6" destOrd="0" presId="urn:microsoft.com/office/officeart/2009/3/layout/SpiralPicture"/>
    <dgm:cxn modelId="{D6D73F82-EFB0-473B-ABCE-FE7AEF8768A0}" type="presParOf" srcId="{9C95A632-D4E9-4278-BEE6-39AFA9389C74}" destId="{47BB6A36-B339-48D4-9927-343D4E5BB3D8}" srcOrd="0" destOrd="0" presId="urn:microsoft.com/office/officeart/2009/3/layout/SpiralPicture"/>
    <dgm:cxn modelId="{CFFC09BB-FD11-408F-B9DA-43736DD1CFB6}" type="presParOf" srcId="{D9D0E4F7-1A2C-4A23-87E7-D151762B86ED}" destId="{984A8E9A-9568-401C-BF9C-E19331945273}" srcOrd="7" destOrd="0" presId="urn:microsoft.com/office/officeart/2009/3/layout/SpiralPicture"/>
    <dgm:cxn modelId="{606F73FB-9E2E-48B8-A3B1-854872975078}" type="presParOf" srcId="{984A8E9A-9568-401C-BF9C-E19331945273}" destId="{B5C12F1A-C5C0-467E-AE51-190F7CEED970}" srcOrd="0" destOrd="0" presId="urn:microsoft.com/office/officeart/2009/3/layout/SpiralPicture"/>
    <dgm:cxn modelId="{B739082C-94C4-4BC0-9CCC-BDA7CF245EB5}" type="presParOf" srcId="{984A8E9A-9568-401C-BF9C-E19331945273}" destId="{18E2DA42-333A-4203-B3CE-6F44D4CC5C39}" srcOrd="1" destOrd="0" presId="urn:microsoft.com/office/officeart/2009/3/layout/SpiralPicture"/>
    <dgm:cxn modelId="{FF70C356-AAB0-4A1B-8EF8-2F763470E59C}" type="presParOf" srcId="{984A8E9A-9568-401C-BF9C-E19331945273}" destId="{83082A5B-E391-4F89-9267-29F58AA0D3BA}" srcOrd="2" destOrd="0" presId="urn:microsoft.com/office/officeart/2009/3/layout/SpiralPicture"/>
    <dgm:cxn modelId="{9C3C9BD2-1D96-4B22-9585-107D654C8B88}" type="presParOf" srcId="{D9D0E4F7-1A2C-4A23-87E7-D151762B86ED}" destId="{E4686B04-054C-4EBE-A456-E9C700169123}" srcOrd="8" destOrd="0" presId="urn:microsoft.com/office/officeart/2009/3/layout/SpiralPicture"/>
    <dgm:cxn modelId="{C9786B1E-D6E5-475F-85FC-941377F99E5F}" type="presParOf" srcId="{E4686B04-054C-4EBE-A456-E9C700169123}" destId="{6AD72ACB-1CDF-42C9-A22C-6FEE49445C7E}" srcOrd="0" destOrd="0" presId="urn:microsoft.com/office/officeart/2009/3/layout/SpiralPicture"/>
    <dgm:cxn modelId="{E973FCE3-83E6-4DBD-A18A-F596CD2E717B}" type="presParOf" srcId="{D9D0E4F7-1A2C-4A23-87E7-D151762B86ED}" destId="{01FFBB0C-FB79-4D24-A809-6B338D1F5215}" srcOrd="9" destOrd="0" presId="urn:microsoft.com/office/officeart/2009/3/layout/SpiralPicture"/>
    <dgm:cxn modelId="{53196305-E58C-45A1-B958-DFF8E9DE1FE8}" type="presParOf" srcId="{01FFBB0C-FB79-4D24-A809-6B338D1F5215}" destId="{C1699A25-AE46-4F64-8430-67CF0F79AC1C}" srcOrd="0" destOrd="0" presId="urn:microsoft.com/office/officeart/2009/3/layout/SpiralPicture"/>
    <dgm:cxn modelId="{E951CCF2-C696-4D91-9E9A-BE973739A859}" type="presParOf" srcId="{01FFBB0C-FB79-4D24-A809-6B338D1F5215}" destId="{50516DAA-8868-49D7-9B41-160E7E3AE4F0}" srcOrd="1" destOrd="0" presId="urn:microsoft.com/office/officeart/2009/3/layout/SpiralPicture"/>
    <dgm:cxn modelId="{D351BAF9-69AE-48B6-A59C-C7BA1C6731EE}" type="presParOf" srcId="{01FFBB0C-FB79-4D24-A809-6B338D1F5215}" destId="{F7422404-C9DD-4124-8B07-A1475619164D}" srcOrd="2" destOrd="0" presId="urn:microsoft.com/office/officeart/2009/3/layout/SpiralPicture"/>
    <dgm:cxn modelId="{643E915A-7F81-4681-BAD9-07C6A7691EC7}" type="presParOf" srcId="{01FFBB0C-FB79-4D24-A809-6B338D1F5215}" destId="{D13CF55E-5AE1-4902-B1C1-7C941A8EDAB8}" srcOrd="3" destOrd="0" presId="urn:microsoft.com/office/officeart/2009/3/layout/SpiralPicture"/>
    <dgm:cxn modelId="{DDAD42D9-A0A9-47D9-9C7D-BCD1A0E0CE57}" type="presParOf" srcId="{D9D0E4F7-1A2C-4A23-87E7-D151762B86ED}" destId="{3E156F0F-C42C-42E1-95E4-AD54C9FA6BF6}" srcOrd="10" destOrd="0" presId="urn:microsoft.com/office/officeart/2009/3/layout/SpiralPicture"/>
    <dgm:cxn modelId="{C4E59E7F-8938-4001-B173-B955AB4F34CB}" type="presParOf" srcId="{3E156F0F-C42C-42E1-95E4-AD54C9FA6BF6}" destId="{5FDDD665-0161-4555-B151-DC89E5809B03}" srcOrd="0" destOrd="0" presId="urn:microsoft.com/office/officeart/2009/3/layout/SpiralPicture"/>
    <dgm:cxn modelId="{0FD431F6-01B8-4829-BA3A-994360868BC5}" type="presParOf" srcId="{D9D0E4F7-1A2C-4A23-87E7-D151762B86ED}" destId="{DB406E7E-B8AA-4E69-B307-CDC1FD9AD2BA}" srcOrd="11" destOrd="0" presId="urn:microsoft.com/office/officeart/2009/3/layout/SpiralPicture"/>
    <dgm:cxn modelId="{C5324403-B051-4523-A427-AC36F195200E}" type="presParOf" srcId="{DB406E7E-B8AA-4E69-B307-CDC1FD9AD2BA}" destId="{CB93F962-740E-4ADA-99E7-D9CCE9172E1C}" srcOrd="0" destOrd="0" presId="urn:microsoft.com/office/officeart/2009/3/layout/SpiralPicture"/>
    <dgm:cxn modelId="{F7517E85-138D-454E-9008-FBDF17499375}" type="presParOf" srcId="{DB406E7E-B8AA-4E69-B307-CDC1FD9AD2BA}" destId="{547552EF-1B16-4057-B17A-F479E04E8D12}" srcOrd="1" destOrd="0" presId="urn:microsoft.com/office/officeart/2009/3/layout/SpiralPicture"/>
    <dgm:cxn modelId="{D08C1033-FA72-49D6-9410-8F83C0D6C949}" type="presParOf" srcId="{DB406E7E-B8AA-4E69-B307-CDC1FD9AD2BA}" destId="{EB5CDFEB-62E5-41CA-BA9E-AFE1D2B2FF16}" srcOrd="2" destOrd="0" presId="urn:microsoft.com/office/officeart/2009/3/layout/SpiralPicture"/>
    <dgm:cxn modelId="{0E193BF4-7251-49B8-9D42-DC87A1E40B1C}" type="presParOf" srcId="{DB406E7E-B8AA-4E69-B307-CDC1FD9AD2BA}" destId="{22992165-819E-4A04-95FD-661BF040E055}" srcOrd="3" destOrd="0" presId="urn:microsoft.com/office/officeart/2009/3/layout/SpiralPicture"/>
    <dgm:cxn modelId="{79097C32-F6FF-4212-A33A-279B2412D8EB}" type="presParOf" srcId="{DB406E7E-B8AA-4E69-B307-CDC1FD9AD2BA}" destId="{6B1E18B7-6D63-420E-8EC9-C19D77EA628A}" srcOrd="4" destOrd="0" presId="urn:microsoft.com/office/officeart/2009/3/layout/SpiralPicture"/>
    <dgm:cxn modelId="{C1FEDBF9-BD3C-49C4-B0E7-A476EB115897}" type="presParOf" srcId="{035CBF18-8C58-4B4D-AF36-83FC1B2F49AC}" destId="{CC2C4430-A34C-41FE-8832-365C1FB982BF}" srcOrd="1" destOrd="0" presId="urn:microsoft.com/office/officeart/2009/3/layout/SpiralPicture"/>
    <dgm:cxn modelId="{63C86019-6836-45E6-83EF-2E26AC7B1F16}" type="presParOf" srcId="{CC2C4430-A34C-41FE-8832-365C1FB982BF}" destId="{76DF4334-1834-4329-B3E7-69CCF2389573}" srcOrd="0" destOrd="0" presId="urn:microsoft.com/office/officeart/2009/3/layout/SpiralPicture"/>
    <dgm:cxn modelId="{C174D965-3709-41C2-94B3-707653C371ED}" type="presParOf" srcId="{76DF4334-1834-4329-B3E7-69CCF2389573}" destId="{E3F2A82E-87A5-4036-AAB3-3DCA5752CF3C}" srcOrd="0" destOrd="0" presId="urn:microsoft.com/office/officeart/2009/3/layout/SpiralPicture"/>
    <dgm:cxn modelId="{B205FC37-1E8B-489C-939F-B6D13D382A93}" type="presParOf" srcId="{CC2C4430-A34C-41FE-8832-365C1FB982BF}" destId="{A15F6141-AD5A-484E-9254-66ED90FCF185}" srcOrd="1" destOrd="0" presId="urn:microsoft.com/office/officeart/2009/3/layout/SpiralPicture"/>
    <dgm:cxn modelId="{2DDEC550-CA2A-4D7B-BEDE-EAED9B60B7D0}" type="presParOf" srcId="{CC2C4430-A34C-41FE-8832-365C1FB982BF}" destId="{90849C82-856B-4953-ABF0-880CB5BA7203}" srcOrd="2" destOrd="0" presId="urn:microsoft.com/office/officeart/2009/3/layout/SpiralPicture"/>
    <dgm:cxn modelId="{892D3107-45E4-4C58-AF08-6243F7408D26}" type="presParOf" srcId="{90849C82-856B-4953-ABF0-880CB5BA7203}" destId="{8064778D-9865-43EE-BB88-D8618C6E5725}" srcOrd="0" destOrd="0" presId="urn:microsoft.com/office/officeart/2009/3/layout/SpiralPicture"/>
    <dgm:cxn modelId="{A4743F53-7C78-417C-A0A8-F752326A05B4}" type="presParOf" srcId="{90849C82-856B-4953-ABF0-880CB5BA7203}" destId="{9E8C4F1D-F3AD-4BD5-AD8B-6ADB566B8FAE}" srcOrd="1" destOrd="0" presId="urn:microsoft.com/office/officeart/2009/3/layout/SpiralPicture"/>
    <dgm:cxn modelId="{F3D2B0A2-6A3A-4E24-867D-E60BDEFC62A0}" type="presParOf" srcId="{CC2C4430-A34C-41FE-8832-365C1FB982BF}" destId="{012FF114-091E-47F2-97EF-014065603E7D}" srcOrd="3" destOrd="0" presId="urn:microsoft.com/office/officeart/2009/3/layout/SpiralPicture"/>
    <dgm:cxn modelId="{FFB3EA6F-D0AA-448D-876C-1768F16514A5}" type="presParOf" srcId="{CC2C4430-A34C-41FE-8832-365C1FB982BF}" destId="{AFF123A1-D81E-4506-9E3C-6259AED348B9}" srcOrd="4" destOrd="0" presId="urn:microsoft.com/office/officeart/2009/3/layout/SpiralPicture"/>
    <dgm:cxn modelId="{CA859476-83B4-4CEA-9834-B7EA94FC5C96}" type="presParOf" srcId="{AFF123A1-D81E-4506-9E3C-6259AED348B9}" destId="{102EF988-E6BA-4160-97D6-A65D76A2FF71}" srcOrd="0" destOrd="0" presId="urn:microsoft.com/office/officeart/2009/3/layout/SpiralPicture"/>
    <dgm:cxn modelId="{9A9F3CF9-04E8-49B8-A9BB-DF1B5532876B}" type="presParOf" srcId="{AFF123A1-D81E-4506-9E3C-6259AED348B9}" destId="{0FF7C0AB-37E4-441E-9A08-5242634ECBC7}" srcOrd="1" destOrd="0" presId="urn:microsoft.com/office/officeart/2009/3/layout/SpiralPicture"/>
    <dgm:cxn modelId="{0A7E2E6C-41C3-4A53-803F-71255BFB8C45}" type="presParOf" srcId="{AFF123A1-D81E-4506-9E3C-6259AED348B9}" destId="{804B87BE-827A-471A-8FEB-F8B63A8519D6}" srcOrd="2" destOrd="0" presId="urn:microsoft.com/office/officeart/2009/3/layout/SpiralPicture"/>
    <dgm:cxn modelId="{63025AA1-3355-401E-BF0E-A655EC8CB7D3}" type="presParOf" srcId="{CC2C4430-A34C-41FE-8832-365C1FB982BF}" destId="{E5CA44BA-ACF3-4FCC-A161-1F965526274B}" srcOrd="5" destOrd="0" presId="urn:microsoft.com/office/officeart/2009/3/layout/SpiralPicture"/>
    <dgm:cxn modelId="{B407D06A-17DC-453C-BE3D-C0613E90B33C}" type="presParOf" srcId="{CC2C4430-A34C-41FE-8832-365C1FB982BF}" destId="{E3EF6376-9A26-495D-B2F1-CE9B02AD1B34}" srcOrd="6" destOrd="0" presId="urn:microsoft.com/office/officeart/2009/3/layout/SpiralPicture"/>
    <dgm:cxn modelId="{79422564-19DF-4118-9E2C-D89FFD9F9F95}" type="presParOf" srcId="{E3EF6376-9A26-495D-B2F1-CE9B02AD1B34}" destId="{EA6BBEB8-C577-4D92-94C2-CE359F33BC5D}" srcOrd="0" destOrd="0" presId="urn:microsoft.com/office/officeart/2009/3/layout/SpiralPicture"/>
    <dgm:cxn modelId="{CC5A8A89-E315-4856-B837-3114F6E63284}" type="presParOf" srcId="{E3EF6376-9A26-495D-B2F1-CE9B02AD1B34}" destId="{A0B11C4A-FFD1-41AB-9447-1978290ED535}" srcOrd="1" destOrd="0" presId="urn:microsoft.com/office/officeart/2009/3/layout/SpiralPicture"/>
    <dgm:cxn modelId="{8C14D405-BF69-45B4-94BE-808BECEF7193}" type="presParOf" srcId="{E3EF6376-9A26-495D-B2F1-CE9B02AD1B34}" destId="{0C5EAFED-83E6-4AFC-8C69-FC8956C397D8}" srcOrd="2" destOrd="0" presId="urn:microsoft.com/office/officeart/2009/3/layout/SpiralPicture"/>
    <dgm:cxn modelId="{CD818FEE-79FA-40F0-9E30-FF0FED6E72E9}" type="presParOf" srcId="{E3EF6376-9A26-495D-B2F1-CE9B02AD1B34}" destId="{B13F94E6-B7A0-48A8-AA9B-3B7D2F90CE4F}" srcOrd="3" destOrd="0" presId="urn:microsoft.com/office/officeart/2009/3/layout/SpiralPicture"/>
    <dgm:cxn modelId="{5127F9C7-0E47-4B63-A84D-6AE187BBD6B9}" type="presParOf" srcId="{CC2C4430-A34C-41FE-8832-365C1FB982BF}" destId="{5B36DF21-4506-42E8-ADD9-78A2EE4316FA}" srcOrd="7" destOrd="0" presId="urn:microsoft.com/office/officeart/2009/3/layout/SpiralPicture"/>
    <dgm:cxn modelId="{6219D963-0082-4339-B050-0F44BA69CC6C}" type="presParOf" srcId="{CC2C4430-A34C-41FE-8832-365C1FB982BF}" destId="{7E9F2D2B-80AC-4898-9996-445180AC81BE}" srcOrd="8" destOrd="0" presId="urn:microsoft.com/office/officeart/2009/3/layout/SpiralPicture"/>
    <dgm:cxn modelId="{F9F26937-9364-4C6D-9C34-42BBC029938F}" type="presParOf" srcId="{7E9F2D2B-80AC-4898-9996-445180AC81BE}" destId="{2D305EFD-CF81-4663-9B67-E23F5A8FA34B}" srcOrd="0" destOrd="0" presId="urn:microsoft.com/office/officeart/2009/3/layout/SpiralPicture"/>
    <dgm:cxn modelId="{5E85753B-C149-49E5-A82F-137DDF662655}" type="presParOf" srcId="{7E9F2D2B-80AC-4898-9996-445180AC81BE}" destId="{88546260-0479-456A-88DD-D24DC7C3827C}" srcOrd="1" destOrd="0" presId="urn:microsoft.com/office/officeart/2009/3/layout/SpiralPicture"/>
    <dgm:cxn modelId="{27E632D4-7CB2-403F-BC8B-7D225E1BFDF2}" type="presParOf" srcId="{7E9F2D2B-80AC-4898-9996-445180AC81BE}" destId="{893615B3-5BDC-4533-9FEA-D6CC89486CF8}" srcOrd="2" destOrd="0" presId="urn:microsoft.com/office/officeart/2009/3/layout/SpiralPicture"/>
    <dgm:cxn modelId="{64889110-1F7E-4C7D-98A1-84BF9508FB55}" type="presParOf" srcId="{7E9F2D2B-80AC-4898-9996-445180AC81BE}" destId="{FCEF64CB-E81D-4354-8E1B-5C965D404B7C}" srcOrd="3" destOrd="0" presId="urn:microsoft.com/office/officeart/2009/3/layout/SpiralPicture"/>
    <dgm:cxn modelId="{6EB169FE-B03D-4E1B-8B5B-78B82DAD8561}" type="presParOf" srcId="{7E9F2D2B-80AC-4898-9996-445180AC81BE}" destId="{494E13FB-A79A-42A4-A99B-C8B8D78070B2}" srcOrd="4" destOrd="0" presId="urn:microsoft.com/office/officeart/2009/3/layout/SpiralPicture"/>
    <dgm:cxn modelId="{3F3F6F49-A46E-4122-BBD1-7D26822E4DB5}" type="presParOf" srcId="{CC2C4430-A34C-41FE-8832-365C1FB982BF}" destId="{534B4E8C-4FD7-448D-8784-A7E9F9F9C37F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7E6F1C-8221-4572-B302-4E3F5CF9055C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1BCDF7-9222-4811-B707-D2C98B1D5FC6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A51915FC-3567-443B-A6C6-132CCC8AE6AF}" type="parTrans" cxnId="{52D9FE13-9E6F-4073-AF78-F82183CCABDD}">
      <dgm:prSet/>
      <dgm:spPr/>
      <dgm:t>
        <a:bodyPr/>
        <a:lstStyle/>
        <a:p>
          <a:endParaRPr lang="ru-RU"/>
        </a:p>
      </dgm:t>
    </dgm:pt>
    <dgm:pt modelId="{21113D54-7EAE-4794-B27B-D6C3116D96E1}" type="sibTrans" cxnId="{52D9FE13-9E6F-4073-AF78-F82183CCABDD}">
      <dgm:prSet/>
      <dgm:spPr/>
      <dgm:t>
        <a:bodyPr/>
        <a:lstStyle/>
        <a:p>
          <a:endParaRPr lang="ru-RU"/>
        </a:p>
      </dgm:t>
    </dgm:pt>
    <dgm:pt modelId="{E285BD92-92C0-4F3E-AF47-1BEFC924F056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881CEF35-03FF-43F1-9FCC-607FE4CCBA2F}" type="parTrans" cxnId="{6A363DDC-7325-48C6-B45F-36F00A12614D}">
      <dgm:prSet/>
      <dgm:spPr/>
      <dgm:t>
        <a:bodyPr/>
        <a:lstStyle/>
        <a:p>
          <a:endParaRPr lang="ru-RU"/>
        </a:p>
      </dgm:t>
    </dgm:pt>
    <dgm:pt modelId="{096133E2-1982-4848-A3D1-5FB4AB30EAF5}" type="sibTrans" cxnId="{6A363DDC-7325-48C6-B45F-36F00A12614D}">
      <dgm:prSet/>
      <dgm:spPr/>
      <dgm:t>
        <a:bodyPr/>
        <a:lstStyle/>
        <a:p>
          <a:endParaRPr lang="ru-RU"/>
        </a:p>
      </dgm:t>
    </dgm:pt>
    <dgm:pt modelId="{8A47E73E-2CB0-469C-9638-5CAD55AC0CE5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2AD6C6C5-7931-401E-9A97-80A8CED26E5D}" type="parTrans" cxnId="{F693C6ED-E7EF-4884-8AC0-CD8EF125B717}">
      <dgm:prSet/>
      <dgm:spPr/>
      <dgm:t>
        <a:bodyPr/>
        <a:lstStyle/>
        <a:p>
          <a:endParaRPr lang="ru-RU"/>
        </a:p>
      </dgm:t>
    </dgm:pt>
    <dgm:pt modelId="{0918AA01-6C74-4CE2-BA4F-023078B55B29}" type="sibTrans" cxnId="{F693C6ED-E7EF-4884-8AC0-CD8EF125B717}">
      <dgm:prSet/>
      <dgm:spPr/>
      <dgm:t>
        <a:bodyPr/>
        <a:lstStyle/>
        <a:p>
          <a:endParaRPr lang="ru-RU"/>
        </a:p>
      </dgm:t>
    </dgm:pt>
    <dgm:pt modelId="{8779C449-8B5F-4A80-B90F-C7C3FB10C0C3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A3392ED-00F0-4302-BB9B-BCB72CAC963C}" type="parTrans" cxnId="{7F6BF79E-5CA1-4144-9CAF-5AEDF8012F3C}">
      <dgm:prSet/>
      <dgm:spPr/>
      <dgm:t>
        <a:bodyPr/>
        <a:lstStyle/>
        <a:p>
          <a:endParaRPr lang="ru-RU"/>
        </a:p>
      </dgm:t>
    </dgm:pt>
    <dgm:pt modelId="{753F1CC0-28E8-4ADE-8ED5-4D30F30C996F}" type="sibTrans" cxnId="{7F6BF79E-5CA1-4144-9CAF-5AEDF8012F3C}">
      <dgm:prSet/>
      <dgm:spPr/>
      <dgm:t>
        <a:bodyPr/>
        <a:lstStyle/>
        <a:p>
          <a:endParaRPr lang="ru-RU"/>
        </a:p>
      </dgm:t>
    </dgm:pt>
    <dgm:pt modelId="{B55FD405-5DF6-485B-8835-56F93FC5B94B}" type="pres">
      <dgm:prSet presAssocID="{357E6F1C-8221-4572-B302-4E3F5CF9055C}" presName="Name0" presStyleCnt="0">
        <dgm:presLayoutVars>
          <dgm:dir/>
        </dgm:presLayoutVars>
      </dgm:prSet>
      <dgm:spPr/>
    </dgm:pt>
    <dgm:pt modelId="{71D0AE23-1C5B-4830-BCD8-9794BC7AAAEB}" type="pres">
      <dgm:prSet presAssocID="{A31BCDF7-9222-4811-B707-D2C98B1D5FC6}" presName="composite" presStyleCnt="0"/>
      <dgm:spPr/>
    </dgm:pt>
    <dgm:pt modelId="{2F57F084-B1DA-4E75-B9BC-150E2787EC0B}" type="pres">
      <dgm:prSet presAssocID="{A31BCDF7-9222-4811-B707-D2C98B1D5FC6}" presName="rect2" presStyleLbl="revTx" presStyleIdx="0" presStyleCnt="4">
        <dgm:presLayoutVars>
          <dgm:bulletEnabled val="1"/>
        </dgm:presLayoutVars>
      </dgm:prSet>
      <dgm:spPr/>
    </dgm:pt>
    <dgm:pt modelId="{9B4C557E-6808-4556-AE1B-F49ECC08B30D}" type="pres">
      <dgm:prSet presAssocID="{A31BCDF7-9222-4811-B707-D2C98B1D5FC6}" presName="rect1" presStyleLbl="alignImgPlace1" presStyleIdx="0" presStyleCnt="4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FC9B4195-7F43-4393-9F5D-1344334EE794}" type="pres">
      <dgm:prSet presAssocID="{21113D54-7EAE-4794-B27B-D6C3116D96E1}" presName="sibTrans" presStyleCnt="0"/>
      <dgm:spPr/>
    </dgm:pt>
    <dgm:pt modelId="{D2F64908-5884-4AAC-8B84-A9A80BB6E274}" type="pres">
      <dgm:prSet presAssocID="{E285BD92-92C0-4F3E-AF47-1BEFC924F056}" presName="composite" presStyleCnt="0"/>
      <dgm:spPr/>
    </dgm:pt>
    <dgm:pt modelId="{50E5F8A1-BC9C-48F9-AD2B-4E8915E98CD6}" type="pres">
      <dgm:prSet presAssocID="{E285BD92-92C0-4F3E-AF47-1BEFC924F056}" presName="rect2" presStyleLbl="revTx" presStyleIdx="1" presStyleCnt="4">
        <dgm:presLayoutVars>
          <dgm:bulletEnabled val="1"/>
        </dgm:presLayoutVars>
      </dgm:prSet>
      <dgm:spPr/>
    </dgm:pt>
    <dgm:pt modelId="{5E4D7CE5-E64C-42AD-B161-63478DAE48C8}" type="pres">
      <dgm:prSet presAssocID="{E285BD92-92C0-4F3E-AF47-1BEFC924F056}" presName="rect1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BCBDFC3-6733-4EB6-83E9-D053FABD6E14}" type="pres">
      <dgm:prSet presAssocID="{096133E2-1982-4848-A3D1-5FB4AB30EAF5}" presName="sibTrans" presStyleCnt="0"/>
      <dgm:spPr/>
    </dgm:pt>
    <dgm:pt modelId="{21EF4E74-A1FA-4822-815E-45388D48D6E1}" type="pres">
      <dgm:prSet presAssocID="{8A47E73E-2CB0-469C-9638-5CAD55AC0CE5}" presName="composite" presStyleCnt="0"/>
      <dgm:spPr/>
    </dgm:pt>
    <dgm:pt modelId="{E14C8405-A967-4964-97C0-8E0F2E8B8B5C}" type="pres">
      <dgm:prSet presAssocID="{8A47E73E-2CB0-469C-9638-5CAD55AC0CE5}" presName="rect2" presStyleLbl="revTx" presStyleIdx="2" presStyleCnt="4">
        <dgm:presLayoutVars>
          <dgm:bulletEnabled val="1"/>
        </dgm:presLayoutVars>
      </dgm:prSet>
      <dgm:spPr/>
    </dgm:pt>
    <dgm:pt modelId="{2C4C5F99-3D39-426D-B351-63203E0742E6}" type="pres">
      <dgm:prSet presAssocID="{8A47E73E-2CB0-469C-9638-5CAD55AC0CE5}" presName="rect1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94A6076-5CB9-4849-A4D0-2471630DAD16}" type="pres">
      <dgm:prSet presAssocID="{0918AA01-6C74-4CE2-BA4F-023078B55B29}" presName="sibTrans" presStyleCnt="0"/>
      <dgm:spPr/>
    </dgm:pt>
    <dgm:pt modelId="{E2B58937-94DA-4C36-93D6-715E46B3ABC3}" type="pres">
      <dgm:prSet presAssocID="{8779C449-8B5F-4A80-B90F-C7C3FB10C0C3}" presName="composite" presStyleCnt="0"/>
      <dgm:spPr/>
    </dgm:pt>
    <dgm:pt modelId="{C136FCC9-944C-4B81-94F6-EE227387712E}" type="pres">
      <dgm:prSet presAssocID="{8779C449-8B5F-4A80-B90F-C7C3FB10C0C3}" presName="rect2" presStyleLbl="revTx" presStyleIdx="3" presStyleCnt="4">
        <dgm:presLayoutVars>
          <dgm:bulletEnabled val="1"/>
        </dgm:presLayoutVars>
      </dgm:prSet>
      <dgm:spPr/>
    </dgm:pt>
    <dgm:pt modelId="{0173B191-F990-497A-A8B6-79E5A4C485CB}" type="pres">
      <dgm:prSet presAssocID="{8779C449-8B5F-4A80-B90F-C7C3FB10C0C3}" presName="rect1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52D9FE13-9E6F-4073-AF78-F82183CCABDD}" srcId="{357E6F1C-8221-4572-B302-4E3F5CF9055C}" destId="{A31BCDF7-9222-4811-B707-D2C98B1D5FC6}" srcOrd="0" destOrd="0" parTransId="{A51915FC-3567-443B-A6C6-132CCC8AE6AF}" sibTransId="{21113D54-7EAE-4794-B27B-D6C3116D96E1}"/>
    <dgm:cxn modelId="{39FB646A-47F3-4125-B76F-553D60D72724}" type="presOf" srcId="{A31BCDF7-9222-4811-B707-D2C98B1D5FC6}" destId="{2F57F084-B1DA-4E75-B9BC-150E2787EC0B}" srcOrd="0" destOrd="0" presId="urn:microsoft.com/office/officeart/2008/layout/PictureGrid"/>
    <dgm:cxn modelId="{C195166D-B1F0-47E6-8A5F-A6004DAA1E20}" type="presOf" srcId="{8779C449-8B5F-4A80-B90F-C7C3FB10C0C3}" destId="{C136FCC9-944C-4B81-94F6-EE227387712E}" srcOrd="0" destOrd="0" presId="urn:microsoft.com/office/officeart/2008/layout/PictureGrid"/>
    <dgm:cxn modelId="{7F6BF79E-5CA1-4144-9CAF-5AEDF8012F3C}" srcId="{357E6F1C-8221-4572-B302-4E3F5CF9055C}" destId="{8779C449-8B5F-4A80-B90F-C7C3FB10C0C3}" srcOrd="3" destOrd="0" parTransId="{6A3392ED-00F0-4302-BB9B-BCB72CAC963C}" sibTransId="{753F1CC0-28E8-4ADE-8ED5-4D30F30C996F}"/>
    <dgm:cxn modelId="{574FA4A8-6585-4D2F-9F05-53587BEA8E59}" type="presOf" srcId="{8A47E73E-2CB0-469C-9638-5CAD55AC0CE5}" destId="{E14C8405-A967-4964-97C0-8E0F2E8B8B5C}" srcOrd="0" destOrd="0" presId="urn:microsoft.com/office/officeart/2008/layout/PictureGrid"/>
    <dgm:cxn modelId="{6A363DDC-7325-48C6-B45F-36F00A12614D}" srcId="{357E6F1C-8221-4572-B302-4E3F5CF9055C}" destId="{E285BD92-92C0-4F3E-AF47-1BEFC924F056}" srcOrd="1" destOrd="0" parTransId="{881CEF35-03FF-43F1-9FCC-607FE4CCBA2F}" sibTransId="{096133E2-1982-4848-A3D1-5FB4AB30EAF5}"/>
    <dgm:cxn modelId="{5DEC56E3-EC95-49A5-822D-FDD76AB0E60B}" type="presOf" srcId="{E285BD92-92C0-4F3E-AF47-1BEFC924F056}" destId="{50E5F8A1-BC9C-48F9-AD2B-4E8915E98CD6}" srcOrd="0" destOrd="0" presId="urn:microsoft.com/office/officeart/2008/layout/PictureGrid"/>
    <dgm:cxn modelId="{F693C6ED-E7EF-4884-8AC0-CD8EF125B717}" srcId="{357E6F1C-8221-4572-B302-4E3F5CF9055C}" destId="{8A47E73E-2CB0-469C-9638-5CAD55AC0CE5}" srcOrd="2" destOrd="0" parTransId="{2AD6C6C5-7931-401E-9A97-80A8CED26E5D}" sibTransId="{0918AA01-6C74-4CE2-BA4F-023078B55B29}"/>
    <dgm:cxn modelId="{1A198BEF-5D04-45BB-92FF-209ECACA6023}" type="presOf" srcId="{357E6F1C-8221-4572-B302-4E3F5CF9055C}" destId="{B55FD405-5DF6-485B-8835-56F93FC5B94B}" srcOrd="0" destOrd="0" presId="urn:microsoft.com/office/officeart/2008/layout/PictureGrid"/>
    <dgm:cxn modelId="{F87569F6-F690-4777-BAF3-F218E7034FBA}" type="presParOf" srcId="{B55FD405-5DF6-485B-8835-56F93FC5B94B}" destId="{71D0AE23-1C5B-4830-BCD8-9794BC7AAAEB}" srcOrd="0" destOrd="0" presId="urn:microsoft.com/office/officeart/2008/layout/PictureGrid"/>
    <dgm:cxn modelId="{E68C3D98-6F51-47FA-9549-C0C66191FFE0}" type="presParOf" srcId="{71D0AE23-1C5B-4830-BCD8-9794BC7AAAEB}" destId="{2F57F084-B1DA-4E75-B9BC-150E2787EC0B}" srcOrd="0" destOrd="0" presId="urn:microsoft.com/office/officeart/2008/layout/PictureGrid"/>
    <dgm:cxn modelId="{3E26CE29-D0ED-405C-A458-E433723D3A8F}" type="presParOf" srcId="{71D0AE23-1C5B-4830-BCD8-9794BC7AAAEB}" destId="{9B4C557E-6808-4556-AE1B-F49ECC08B30D}" srcOrd="1" destOrd="0" presId="urn:microsoft.com/office/officeart/2008/layout/PictureGrid"/>
    <dgm:cxn modelId="{13857965-C6DD-41A8-943F-670E19312696}" type="presParOf" srcId="{B55FD405-5DF6-485B-8835-56F93FC5B94B}" destId="{FC9B4195-7F43-4393-9F5D-1344334EE794}" srcOrd="1" destOrd="0" presId="urn:microsoft.com/office/officeart/2008/layout/PictureGrid"/>
    <dgm:cxn modelId="{01F39A7C-407E-41BE-A564-45BBA643B191}" type="presParOf" srcId="{B55FD405-5DF6-485B-8835-56F93FC5B94B}" destId="{D2F64908-5884-4AAC-8B84-A9A80BB6E274}" srcOrd="2" destOrd="0" presId="urn:microsoft.com/office/officeart/2008/layout/PictureGrid"/>
    <dgm:cxn modelId="{41C334B7-A8DE-4C6E-8347-530EA0E9F695}" type="presParOf" srcId="{D2F64908-5884-4AAC-8B84-A9A80BB6E274}" destId="{50E5F8A1-BC9C-48F9-AD2B-4E8915E98CD6}" srcOrd="0" destOrd="0" presId="urn:microsoft.com/office/officeart/2008/layout/PictureGrid"/>
    <dgm:cxn modelId="{9CCF2D77-DD87-4F8D-86BA-9B0575AB17A5}" type="presParOf" srcId="{D2F64908-5884-4AAC-8B84-A9A80BB6E274}" destId="{5E4D7CE5-E64C-42AD-B161-63478DAE48C8}" srcOrd="1" destOrd="0" presId="urn:microsoft.com/office/officeart/2008/layout/PictureGrid"/>
    <dgm:cxn modelId="{F6738D1B-C1D1-4A64-88BE-E408A2BA415F}" type="presParOf" srcId="{B55FD405-5DF6-485B-8835-56F93FC5B94B}" destId="{8BCBDFC3-6733-4EB6-83E9-D053FABD6E14}" srcOrd="3" destOrd="0" presId="urn:microsoft.com/office/officeart/2008/layout/PictureGrid"/>
    <dgm:cxn modelId="{4AA5C0E3-7AF4-4DC6-8080-DC50F4A584BC}" type="presParOf" srcId="{B55FD405-5DF6-485B-8835-56F93FC5B94B}" destId="{21EF4E74-A1FA-4822-815E-45388D48D6E1}" srcOrd="4" destOrd="0" presId="urn:microsoft.com/office/officeart/2008/layout/PictureGrid"/>
    <dgm:cxn modelId="{FBA44C43-D852-46BC-BCFA-363CCD9A1941}" type="presParOf" srcId="{21EF4E74-A1FA-4822-815E-45388D48D6E1}" destId="{E14C8405-A967-4964-97C0-8E0F2E8B8B5C}" srcOrd="0" destOrd="0" presId="urn:microsoft.com/office/officeart/2008/layout/PictureGrid"/>
    <dgm:cxn modelId="{18A82DE5-A94B-4E30-BD47-7F373706912D}" type="presParOf" srcId="{21EF4E74-A1FA-4822-815E-45388D48D6E1}" destId="{2C4C5F99-3D39-426D-B351-63203E0742E6}" srcOrd="1" destOrd="0" presId="urn:microsoft.com/office/officeart/2008/layout/PictureGrid"/>
    <dgm:cxn modelId="{FA7A1F57-A2CB-4205-8550-A7ECAA789ECB}" type="presParOf" srcId="{B55FD405-5DF6-485B-8835-56F93FC5B94B}" destId="{894A6076-5CB9-4849-A4D0-2471630DAD16}" srcOrd="5" destOrd="0" presId="urn:microsoft.com/office/officeart/2008/layout/PictureGrid"/>
    <dgm:cxn modelId="{5469AB56-B06F-470C-A289-A302C6C3206F}" type="presParOf" srcId="{B55FD405-5DF6-485B-8835-56F93FC5B94B}" destId="{E2B58937-94DA-4C36-93D6-715E46B3ABC3}" srcOrd="6" destOrd="0" presId="urn:microsoft.com/office/officeart/2008/layout/PictureGrid"/>
    <dgm:cxn modelId="{9D8E2F7B-BA9E-4990-B2D4-9768DCC09BCA}" type="presParOf" srcId="{E2B58937-94DA-4C36-93D6-715E46B3ABC3}" destId="{C136FCC9-944C-4B81-94F6-EE227387712E}" srcOrd="0" destOrd="0" presId="urn:microsoft.com/office/officeart/2008/layout/PictureGrid"/>
    <dgm:cxn modelId="{6513C163-ACAD-4280-9D41-5616EB721400}" type="presParOf" srcId="{E2B58937-94DA-4C36-93D6-715E46B3ABC3}" destId="{0173B191-F990-497A-A8B6-79E5A4C485CB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КОРОВА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СОБАКА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ОВЦА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КОШКА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ОСЁЛ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ЛОШАДЬ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 custLinFactNeighborX="0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/>
          <a:srcRect/>
          <a:stretch>
            <a:fillRect l="-14000" r="-14000"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/>
          <a:srcRect/>
          <a:stretch>
            <a:fillRect t="-13000" b="-13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/>
          <a:srcRect/>
          <a:stretch>
            <a:fillRect t="-2000" b="-2000"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ВОЛК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МЕДВЕДЬ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ЛИСА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ЗЕБРА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НОСОРОГ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ОЛЕНЬ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 custLinFactNeighborX="0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/>
          <a:srcRect/>
          <a:stretch>
            <a:fillRect t="-5000" b="-5000"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/>
          <a:srcRect/>
          <a:stretch>
            <a:fillRect t="-44000" b="-44000"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663483-F28A-418D-BCB2-343E5E0312AD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C14728-9E80-4129-B12A-33F5CC43BC66}">
      <dgm:prSet phldrT="[Текст]"/>
      <dgm:spPr/>
      <dgm:t>
        <a:bodyPr/>
        <a:lstStyle/>
        <a:p>
          <a:r>
            <a:rPr lang="ru-RU" dirty="0"/>
            <a:t>ЖИВОТНЫЕ</a:t>
          </a:r>
        </a:p>
      </dgm:t>
    </dgm:pt>
    <dgm:pt modelId="{62D52FA3-4468-4DD1-AA09-ED12CB71F3AF}" type="parTrans" cxnId="{0DED4885-3EBE-41BE-AC1A-4C23A5D0D3E1}">
      <dgm:prSet/>
      <dgm:spPr/>
      <dgm:t>
        <a:bodyPr/>
        <a:lstStyle/>
        <a:p>
          <a:endParaRPr lang="ru-RU"/>
        </a:p>
      </dgm:t>
    </dgm:pt>
    <dgm:pt modelId="{A88CDA6E-34AE-48AD-A85E-AEA516F1BAA2}" type="sibTrans" cxnId="{0DED4885-3EBE-41BE-AC1A-4C23A5D0D3E1}">
      <dgm:prSet/>
      <dgm:spPr/>
      <dgm:t>
        <a:bodyPr/>
        <a:lstStyle/>
        <a:p>
          <a:endParaRPr lang="ru-RU"/>
        </a:p>
      </dgm:t>
    </dgm:pt>
    <dgm:pt modelId="{A86F1A1B-2B86-48C8-9FD0-6F1D57BDDC9F}">
      <dgm:prSet phldrT="[Текст]"/>
      <dgm:spPr/>
      <dgm:t>
        <a:bodyPr/>
        <a:lstStyle/>
        <a:p>
          <a:r>
            <a:rPr lang="ru-RU" dirty="0"/>
            <a:t>травоядные</a:t>
          </a:r>
        </a:p>
      </dgm:t>
    </dgm:pt>
    <dgm:pt modelId="{16362E25-7B2E-4AFE-B723-C9302EE89A27}" type="parTrans" cxnId="{675DB01D-19D7-4CC5-8B93-FC034680F869}">
      <dgm:prSet/>
      <dgm:spPr/>
      <dgm:t>
        <a:bodyPr/>
        <a:lstStyle/>
        <a:p>
          <a:endParaRPr lang="ru-RU"/>
        </a:p>
      </dgm:t>
    </dgm:pt>
    <dgm:pt modelId="{CB8B103B-37DB-4CD6-885C-624729F837F0}" type="sibTrans" cxnId="{675DB01D-19D7-4CC5-8B93-FC034680F869}">
      <dgm:prSet/>
      <dgm:spPr/>
      <dgm:t>
        <a:bodyPr/>
        <a:lstStyle/>
        <a:p>
          <a:endParaRPr lang="ru-RU"/>
        </a:p>
      </dgm:t>
    </dgm:pt>
    <dgm:pt modelId="{4408F771-6449-472D-8322-3EB71F0E6F0F}">
      <dgm:prSet phldrT="[Текст]"/>
      <dgm:spPr/>
      <dgm:t>
        <a:bodyPr/>
        <a:lstStyle/>
        <a:p>
          <a:r>
            <a:rPr lang="ru-RU" dirty="0"/>
            <a:t>всеядные</a:t>
          </a:r>
        </a:p>
      </dgm:t>
    </dgm:pt>
    <dgm:pt modelId="{B7F8D1A7-7C21-4CA3-A8BD-DC0ADA8B3799}" type="parTrans" cxnId="{2C9C7DED-AD2A-4FE4-8016-0CA63FD41DF9}">
      <dgm:prSet/>
      <dgm:spPr/>
      <dgm:t>
        <a:bodyPr/>
        <a:lstStyle/>
        <a:p>
          <a:endParaRPr lang="ru-RU"/>
        </a:p>
      </dgm:t>
    </dgm:pt>
    <dgm:pt modelId="{82CB180C-AE14-4861-B1E9-866F008B3F45}" type="sibTrans" cxnId="{2C9C7DED-AD2A-4FE4-8016-0CA63FD41DF9}">
      <dgm:prSet/>
      <dgm:spPr/>
      <dgm:t>
        <a:bodyPr/>
        <a:lstStyle/>
        <a:p>
          <a:endParaRPr lang="ru-RU"/>
        </a:p>
      </dgm:t>
    </dgm:pt>
    <dgm:pt modelId="{B841B3FB-264A-4D69-9162-1C99A1491DCF}">
      <dgm:prSet phldrT="[Текст]"/>
      <dgm:spPr/>
      <dgm:t>
        <a:bodyPr/>
        <a:lstStyle/>
        <a:p>
          <a:r>
            <a:rPr lang="ru-RU" dirty="0"/>
            <a:t>хищные</a:t>
          </a:r>
        </a:p>
      </dgm:t>
    </dgm:pt>
    <dgm:pt modelId="{A8EFC9D4-5CF1-45A2-9B5D-92533EC9D81D}" type="parTrans" cxnId="{0394DE5B-67ED-486B-B40A-7B7CD9B43E3A}">
      <dgm:prSet/>
      <dgm:spPr/>
      <dgm:t>
        <a:bodyPr/>
        <a:lstStyle/>
        <a:p>
          <a:endParaRPr lang="ru-RU"/>
        </a:p>
      </dgm:t>
    </dgm:pt>
    <dgm:pt modelId="{0C9495BA-98D2-4B14-873B-1C6E775FD580}" type="sibTrans" cxnId="{0394DE5B-67ED-486B-B40A-7B7CD9B43E3A}">
      <dgm:prSet/>
      <dgm:spPr/>
      <dgm:t>
        <a:bodyPr/>
        <a:lstStyle/>
        <a:p>
          <a:endParaRPr lang="ru-RU"/>
        </a:p>
      </dgm:t>
    </dgm:pt>
    <dgm:pt modelId="{C88A1D1D-A0C8-4FB5-8B3A-8AC270EAF522}" type="pres">
      <dgm:prSet presAssocID="{1D663483-F28A-418D-BCB2-343E5E0312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AEEB2C-CE1F-4964-B149-DA7935B8696A}" type="pres">
      <dgm:prSet presAssocID="{37C14728-9E80-4129-B12A-33F5CC43BC66}" presName="hierRoot1" presStyleCnt="0">
        <dgm:presLayoutVars>
          <dgm:hierBranch val="init"/>
        </dgm:presLayoutVars>
      </dgm:prSet>
      <dgm:spPr/>
    </dgm:pt>
    <dgm:pt modelId="{05728AEB-36ED-4852-889B-15065B72BAC9}" type="pres">
      <dgm:prSet presAssocID="{37C14728-9E80-4129-B12A-33F5CC43BC66}" presName="rootComposite1" presStyleCnt="0"/>
      <dgm:spPr/>
    </dgm:pt>
    <dgm:pt modelId="{AC193325-BB56-46CA-8B69-75EACB6814E5}" type="pres">
      <dgm:prSet presAssocID="{37C14728-9E80-4129-B12A-33F5CC43BC66}" presName="rootText1" presStyleLbl="node0" presStyleIdx="0" presStyleCnt="1" custScaleX="156683">
        <dgm:presLayoutVars>
          <dgm:chPref val="3"/>
        </dgm:presLayoutVars>
      </dgm:prSet>
      <dgm:spPr/>
    </dgm:pt>
    <dgm:pt modelId="{67611EBF-638D-4851-8991-056E41B23934}" type="pres">
      <dgm:prSet presAssocID="{37C14728-9E80-4129-B12A-33F5CC43BC66}" presName="rootConnector1" presStyleLbl="node1" presStyleIdx="0" presStyleCnt="0"/>
      <dgm:spPr/>
    </dgm:pt>
    <dgm:pt modelId="{5179675D-C286-4213-9DA0-03610771F7C2}" type="pres">
      <dgm:prSet presAssocID="{37C14728-9E80-4129-B12A-33F5CC43BC66}" presName="hierChild2" presStyleCnt="0"/>
      <dgm:spPr/>
    </dgm:pt>
    <dgm:pt modelId="{C4960173-EF75-45A3-B849-43EB4A5E3FE3}" type="pres">
      <dgm:prSet presAssocID="{16362E25-7B2E-4AFE-B723-C9302EE89A27}" presName="Name37" presStyleLbl="parChTrans1D2" presStyleIdx="0" presStyleCnt="3"/>
      <dgm:spPr/>
    </dgm:pt>
    <dgm:pt modelId="{1F5F6B75-7447-46CD-9039-B95523A69F4E}" type="pres">
      <dgm:prSet presAssocID="{A86F1A1B-2B86-48C8-9FD0-6F1D57BDDC9F}" presName="hierRoot2" presStyleCnt="0">
        <dgm:presLayoutVars>
          <dgm:hierBranch val="init"/>
        </dgm:presLayoutVars>
      </dgm:prSet>
      <dgm:spPr/>
    </dgm:pt>
    <dgm:pt modelId="{D328BFA8-E673-4F78-8BA8-AB4DFE8C54A7}" type="pres">
      <dgm:prSet presAssocID="{A86F1A1B-2B86-48C8-9FD0-6F1D57BDDC9F}" presName="rootComposite" presStyleCnt="0"/>
      <dgm:spPr/>
    </dgm:pt>
    <dgm:pt modelId="{AFCEAD10-0123-45D4-AB62-05C99D3456DE}" type="pres">
      <dgm:prSet presAssocID="{A86F1A1B-2B86-48C8-9FD0-6F1D57BDDC9F}" presName="rootText" presStyleLbl="node2" presStyleIdx="0" presStyleCnt="3">
        <dgm:presLayoutVars>
          <dgm:chPref val="3"/>
        </dgm:presLayoutVars>
      </dgm:prSet>
      <dgm:spPr/>
    </dgm:pt>
    <dgm:pt modelId="{9B232FE2-8CD3-4157-965D-B4B3C4378A0B}" type="pres">
      <dgm:prSet presAssocID="{A86F1A1B-2B86-48C8-9FD0-6F1D57BDDC9F}" presName="rootConnector" presStyleLbl="node2" presStyleIdx="0" presStyleCnt="3"/>
      <dgm:spPr/>
    </dgm:pt>
    <dgm:pt modelId="{C9C724D6-4477-4698-9B5E-275C31C10A66}" type="pres">
      <dgm:prSet presAssocID="{A86F1A1B-2B86-48C8-9FD0-6F1D57BDDC9F}" presName="hierChild4" presStyleCnt="0"/>
      <dgm:spPr/>
    </dgm:pt>
    <dgm:pt modelId="{AD1AF18D-D7AA-413A-BB6F-9E108A00F735}" type="pres">
      <dgm:prSet presAssocID="{A86F1A1B-2B86-48C8-9FD0-6F1D57BDDC9F}" presName="hierChild5" presStyleCnt="0"/>
      <dgm:spPr/>
    </dgm:pt>
    <dgm:pt modelId="{E4AAC937-E717-46C9-89B3-E0D4B2D2AAA6}" type="pres">
      <dgm:prSet presAssocID="{B7F8D1A7-7C21-4CA3-A8BD-DC0ADA8B3799}" presName="Name37" presStyleLbl="parChTrans1D2" presStyleIdx="1" presStyleCnt="3"/>
      <dgm:spPr/>
    </dgm:pt>
    <dgm:pt modelId="{964B5EAC-43E6-4330-AA89-D2283B87C515}" type="pres">
      <dgm:prSet presAssocID="{4408F771-6449-472D-8322-3EB71F0E6F0F}" presName="hierRoot2" presStyleCnt="0">
        <dgm:presLayoutVars>
          <dgm:hierBranch val="init"/>
        </dgm:presLayoutVars>
      </dgm:prSet>
      <dgm:spPr/>
    </dgm:pt>
    <dgm:pt modelId="{FAD185FA-4911-4390-B302-1C81869A0AFC}" type="pres">
      <dgm:prSet presAssocID="{4408F771-6449-472D-8322-3EB71F0E6F0F}" presName="rootComposite" presStyleCnt="0"/>
      <dgm:spPr/>
    </dgm:pt>
    <dgm:pt modelId="{E6A6FC4E-B7E2-4DE2-A82F-13FAE9745C69}" type="pres">
      <dgm:prSet presAssocID="{4408F771-6449-472D-8322-3EB71F0E6F0F}" presName="rootText" presStyleLbl="node2" presStyleIdx="1" presStyleCnt="3">
        <dgm:presLayoutVars>
          <dgm:chPref val="3"/>
        </dgm:presLayoutVars>
      </dgm:prSet>
      <dgm:spPr/>
    </dgm:pt>
    <dgm:pt modelId="{EF1428CB-6C59-4630-B468-1A116ABD75FD}" type="pres">
      <dgm:prSet presAssocID="{4408F771-6449-472D-8322-3EB71F0E6F0F}" presName="rootConnector" presStyleLbl="node2" presStyleIdx="1" presStyleCnt="3"/>
      <dgm:spPr/>
    </dgm:pt>
    <dgm:pt modelId="{44918C6E-A25A-4DAA-AE95-8062CCEF1530}" type="pres">
      <dgm:prSet presAssocID="{4408F771-6449-472D-8322-3EB71F0E6F0F}" presName="hierChild4" presStyleCnt="0"/>
      <dgm:spPr/>
    </dgm:pt>
    <dgm:pt modelId="{A93715F9-1E37-4F32-AC9A-ED41FE135F5E}" type="pres">
      <dgm:prSet presAssocID="{4408F771-6449-472D-8322-3EB71F0E6F0F}" presName="hierChild5" presStyleCnt="0"/>
      <dgm:spPr/>
    </dgm:pt>
    <dgm:pt modelId="{EB6EC491-FE23-43C3-82CC-E8CF93B4A302}" type="pres">
      <dgm:prSet presAssocID="{A8EFC9D4-5CF1-45A2-9B5D-92533EC9D81D}" presName="Name37" presStyleLbl="parChTrans1D2" presStyleIdx="2" presStyleCnt="3"/>
      <dgm:spPr/>
    </dgm:pt>
    <dgm:pt modelId="{007E2722-EFAC-48B2-9469-FA3E30AF1392}" type="pres">
      <dgm:prSet presAssocID="{B841B3FB-264A-4D69-9162-1C99A1491DCF}" presName="hierRoot2" presStyleCnt="0">
        <dgm:presLayoutVars>
          <dgm:hierBranch val="init"/>
        </dgm:presLayoutVars>
      </dgm:prSet>
      <dgm:spPr/>
    </dgm:pt>
    <dgm:pt modelId="{EC99DF32-E623-40BD-8C96-07F2ACA4330D}" type="pres">
      <dgm:prSet presAssocID="{B841B3FB-264A-4D69-9162-1C99A1491DCF}" presName="rootComposite" presStyleCnt="0"/>
      <dgm:spPr/>
    </dgm:pt>
    <dgm:pt modelId="{218347ED-2F67-41DF-AF95-A034F126D3B0}" type="pres">
      <dgm:prSet presAssocID="{B841B3FB-264A-4D69-9162-1C99A1491DCF}" presName="rootText" presStyleLbl="node2" presStyleIdx="2" presStyleCnt="3">
        <dgm:presLayoutVars>
          <dgm:chPref val="3"/>
        </dgm:presLayoutVars>
      </dgm:prSet>
      <dgm:spPr/>
    </dgm:pt>
    <dgm:pt modelId="{A77E6717-D750-4CAD-B1B2-B65768EC5762}" type="pres">
      <dgm:prSet presAssocID="{B841B3FB-264A-4D69-9162-1C99A1491DCF}" presName="rootConnector" presStyleLbl="node2" presStyleIdx="2" presStyleCnt="3"/>
      <dgm:spPr/>
    </dgm:pt>
    <dgm:pt modelId="{0016F861-6791-4E67-8FA0-07040D38E41E}" type="pres">
      <dgm:prSet presAssocID="{B841B3FB-264A-4D69-9162-1C99A1491DCF}" presName="hierChild4" presStyleCnt="0"/>
      <dgm:spPr/>
    </dgm:pt>
    <dgm:pt modelId="{4F635563-FFBE-42E1-A35A-E4A51E9942E0}" type="pres">
      <dgm:prSet presAssocID="{B841B3FB-264A-4D69-9162-1C99A1491DCF}" presName="hierChild5" presStyleCnt="0"/>
      <dgm:spPr/>
    </dgm:pt>
    <dgm:pt modelId="{41AA589D-08D7-4914-B94B-238BB9008E36}" type="pres">
      <dgm:prSet presAssocID="{37C14728-9E80-4129-B12A-33F5CC43BC66}" presName="hierChild3" presStyleCnt="0"/>
      <dgm:spPr/>
    </dgm:pt>
  </dgm:ptLst>
  <dgm:cxnLst>
    <dgm:cxn modelId="{675DB01D-19D7-4CC5-8B93-FC034680F869}" srcId="{37C14728-9E80-4129-B12A-33F5CC43BC66}" destId="{A86F1A1B-2B86-48C8-9FD0-6F1D57BDDC9F}" srcOrd="0" destOrd="0" parTransId="{16362E25-7B2E-4AFE-B723-C9302EE89A27}" sibTransId="{CB8B103B-37DB-4CD6-885C-624729F837F0}"/>
    <dgm:cxn modelId="{E7B0591E-7484-48BD-A9ED-2FE0AA0CE076}" type="presOf" srcId="{A86F1A1B-2B86-48C8-9FD0-6F1D57BDDC9F}" destId="{AFCEAD10-0123-45D4-AB62-05C99D3456DE}" srcOrd="0" destOrd="0" presId="urn:microsoft.com/office/officeart/2005/8/layout/orgChart1"/>
    <dgm:cxn modelId="{7B19F82D-E6BE-4B1C-AB5D-5AFE996D030F}" type="presOf" srcId="{4408F771-6449-472D-8322-3EB71F0E6F0F}" destId="{E6A6FC4E-B7E2-4DE2-A82F-13FAE9745C69}" srcOrd="0" destOrd="0" presId="urn:microsoft.com/office/officeart/2005/8/layout/orgChart1"/>
    <dgm:cxn modelId="{B5E10836-3AF0-4F32-BB00-A871B6D8AFAA}" type="presOf" srcId="{A8EFC9D4-5CF1-45A2-9B5D-92533EC9D81D}" destId="{EB6EC491-FE23-43C3-82CC-E8CF93B4A302}" srcOrd="0" destOrd="0" presId="urn:microsoft.com/office/officeart/2005/8/layout/orgChart1"/>
    <dgm:cxn modelId="{0394DE5B-67ED-486B-B40A-7B7CD9B43E3A}" srcId="{37C14728-9E80-4129-B12A-33F5CC43BC66}" destId="{B841B3FB-264A-4D69-9162-1C99A1491DCF}" srcOrd="2" destOrd="0" parTransId="{A8EFC9D4-5CF1-45A2-9B5D-92533EC9D81D}" sibTransId="{0C9495BA-98D2-4B14-873B-1C6E775FD580}"/>
    <dgm:cxn modelId="{129BAA67-FB3F-4237-9FC8-A718566ECDB2}" type="presOf" srcId="{B841B3FB-264A-4D69-9162-1C99A1491DCF}" destId="{A77E6717-D750-4CAD-B1B2-B65768EC5762}" srcOrd="1" destOrd="0" presId="urn:microsoft.com/office/officeart/2005/8/layout/orgChart1"/>
    <dgm:cxn modelId="{1C093653-44D7-4E04-A268-F3371041B119}" type="presOf" srcId="{16362E25-7B2E-4AFE-B723-C9302EE89A27}" destId="{C4960173-EF75-45A3-B849-43EB4A5E3FE3}" srcOrd="0" destOrd="0" presId="urn:microsoft.com/office/officeart/2005/8/layout/orgChart1"/>
    <dgm:cxn modelId="{0DED4885-3EBE-41BE-AC1A-4C23A5D0D3E1}" srcId="{1D663483-F28A-418D-BCB2-343E5E0312AD}" destId="{37C14728-9E80-4129-B12A-33F5CC43BC66}" srcOrd="0" destOrd="0" parTransId="{62D52FA3-4468-4DD1-AA09-ED12CB71F3AF}" sibTransId="{A88CDA6E-34AE-48AD-A85E-AEA516F1BAA2}"/>
    <dgm:cxn modelId="{91E98C94-8B02-428A-89E2-472A4398B1C4}" type="presOf" srcId="{1D663483-F28A-418D-BCB2-343E5E0312AD}" destId="{C88A1D1D-A0C8-4FB5-8B3A-8AC270EAF522}" srcOrd="0" destOrd="0" presId="urn:microsoft.com/office/officeart/2005/8/layout/orgChart1"/>
    <dgm:cxn modelId="{777CADAD-1903-4D2C-9CA9-7A8448F253FD}" type="presOf" srcId="{37C14728-9E80-4129-B12A-33F5CC43BC66}" destId="{67611EBF-638D-4851-8991-056E41B23934}" srcOrd="1" destOrd="0" presId="urn:microsoft.com/office/officeart/2005/8/layout/orgChart1"/>
    <dgm:cxn modelId="{315EFCB2-9790-4E99-95FB-90C0E9442B18}" type="presOf" srcId="{4408F771-6449-472D-8322-3EB71F0E6F0F}" destId="{EF1428CB-6C59-4630-B468-1A116ABD75FD}" srcOrd="1" destOrd="0" presId="urn:microsoft.com/office/officeart/2005/8/layout/orgChart1"/>
    <dgm:cxn modelId="{828D7FD7-7FE6-4EAA-8583-79BBEB131BBC}" type="presOf" srcId="{B7F8D1A7-7C21-4CA3-A8BD-DC0ADA8B3799}" destId="{E4AAC937-E717-46C9-89B3-E0D4B2D2AAA6}" srcOrd="0" destOrd="0" presId="urn:microsoft.com/office/officeart/2005/8/layout/orgChart1"/>
    <dgm:cxn modelId="{9299BAE1-3459-466D-AE41-7B87FA9727C1}" type="presOf" srcId="{37C14728-9E80-4129-B12A-33F5CC43BC66}" destId="{AC193325-BB56-46CA-8B69-75EACB6814E5}" srcOrd="0" destOrd="0" presId="urn:microsoft.com/office/officeart/2005/8/layout/orgChart1"/>
    <dgm:cxn modelId="{FE6AFDEA-29FD-4AC3-9E88-C87A873FA20C}" type="presOf" srcId="{B841B3FB-264A-4D69-9162-1C99A1491DCF}" destId="{218347ED-2F67-41DF-AF95-A034F126D3B0}" srcOrd="0" destOrd="0" presId="urn:microsoft.com/office/officeart/2005/8/layout/orgChart1"/>
    <dgm:cxn modelId="{CF63A7EC-051E-4836-8DC4-7EA9203E750E}" type="presOf" srcId="{A86F1A1B-2B86-48C8-9FD0-6F1D57BDDC9F}" destId="{9B232FE2-8CD3-4157-965D-B4B3C4378A0B}" srcOrd="1" destOrd="0" presId="urn:microsoft.com/office/officeart/2005/8/layout/orgChart1"/>
    <dgm:cxn modelId="{2C9C7DED-AD2A-4FE4-8016-0CA63FD41DF9}" srcId="{37C14728-9E80-4129-B12A-33F5CC43BC66}" destId="{4408F771-6449-472D-8322-3EB71F0E6F0F}" srcOrd="1" destOrd="0" parTransId="{B7F8D1A7-7C21-4CA3-A8BD-DC0ADA8B3799}" sibTransId="{82CB180C-AE14-4861-B1E9-866F008B3F45}"/>
    <dgm:cxn modelId="{AF692D9C-1178-4DF3-BF08-6CC6F941DDD8}" type="presParOf" srcId="{C88A1D1D-A0C8-4FB5-8B3A-8AC270EAF522}" destId="{A3AEEB2C-CE1F-4964-B149-DA7935B8696A}" srcOrd="0" destOrd="0" presId="urn:microsoft.com/office/officeart/2005/8/layout/orgChart1"/>
    <dgm:cxn modelId="{EAB5D2F0-E7AE-40A8-B35F-234DC68E3F36}" type="presParOf" srcId="{A3AEEB2C-CE1F-4964-B149-DA7935B8696A}" destId="{05728AEB-36ED-4852-889B-15065B72BAC9}" srcOrd="0" destOrd="0" presId="urn:microsoft.com/office/officeart/2005/8/layout/orgChart1"/>
    <dgm:cxn modelId="{F3113215-84A6-401E-AD24-D49F306C8DD9}" type="presParOf" srcId="{05728AEB-36ED-4852-889B-15065B72BAC9}" destId="{AC193325-BB56-46CA-8B69-75EACB6814E5}" srcOrd="0" destOrd="0" presId="urn:microsoft.com/office/officeart/2005/8/layout/orgChart1"/>
    <dgm:cxn modelId="{B44CB811-89EA-4760-9E71-ABDFA661FC55}" type="presParOf" srcId="{05728AEB-36ED-4852-889B-15065B72BAC9}" destId="{67611EBF-638D-4851-8991-056E41B23934}" srcOrd="1" destOrd="0" presId="urn:microsoft.com/office/officeart/2005/8/layout/orgChart1"/>
    <dgm:cxn modelId="{54D5CD56-1385-4BCD-B560-CFEC0C9F244E}" type="presParOf" srcId="{A3AEEB2C-CE1F-4964-B149-DA7935B8696A}" destId="{5179675D-C286-4213-9DA0-03610771F7C2}" srcOrd="1" destOrd="0" presId="urn:microsoft.com/office/officeart/2005/8/layout/orgChart1"/>
    <dgm:cxn modelId="{DB0A6026-A87D-47A4-846B-2E0C6F7D9DCB}" type="presParOf" srcId="{5179675D-C286-4213-9DA0-03610771F7C2}" destId="{C4960173-EF75-45A3-B849-43EB4A5E3FE3}" srcOrd="0" destOrd="0" presId="urn:microsoft.com/office/officeart/2005/8/layout/orgChart1"/>
    <dgm:cxn modelId="{D998BDB4-F302-4F7A-ADB4-8F10C9DB31CD}" type="presParOf" srcId="{5179675D-C286-4213-9DA0-03610771F7C2}" destId="{1F5F6B75-7447-46CD-9039-B95523A69F4E}" srcOrd="1" destOrd="0" presId="urn:microsoft.com/office/officeart/2005/8/layout/orgChart1"/>
    <dgm:cxn modelId="{CF7B2D53-CFB0-4617-AB96-848A0BE9B028}" type="presParOf" srcId="{1F5F6B75-7447-46CD-9039-B95523A69F4E}" destId="{D328BFA8-E673-4F78-8BA8-AB4DFE8C54A7}" srcOrd="0" destOrd="0" presId="urn:microsoft.com/office/officeart/2005/8/layout/orgChart1"/>
    <dgm:cxn modelId="{E39B251B-79D5-479A-9CA9-71A6C1D95636}" type="presParOf" srcId="{D328BFA8-E673-4F78-8BA8-AB4DFE8C54A7}" destId="{AFCEAD10-0123-45D4-AB62-05C99D3456DE}" srcOrd="0" destOrd="0" presId="urn:microsoft.com/office/officeart/2005/8/layout/orgChart1"/>
    <dgm:cxn modelId="{408ED1B9-9224-4989-9DFC-2930C2682621}" type="presParOf" srcId="{D328BFA8-E673-4F78-8BA8-AB4DFE8C54A7}" destId="{9B232FE2-8CD3-4157-965D-B4B3C4378A0B}" srcOrd="1" destOrd="0" presId="urn:microsoft.com/office/officeart/2005/8/layout/orgChart1"/>
    <dgm:cxn modelId="{A23F77B4-6E8A-490E-8B3E-C4C5FED8987D}" type="presParOf" srcId="{1F5F6B75-7447-46CD-9039-B95523A69F4E}" destId="{C9C724D6-4477-4698-9B5E-275C31C10A66}" srcOrd="1" destOrd="0" presId="urn:microsoft.com/office/officeart/2005/8/layout/orgChart1"/>
    <dgm:cxn modelId="{24ADDAF3-1289-4C2D-820B-EB51733ADCBA}" type="presParOf" srcId="{1F5F6B75-7447-46CD-9039-B95523A69F4E}" destId="{AD1AF18D-D7AA-413A-BB6F-9E108A00F735}" srcOrd="2" destOrd="0" presId="urn:microsoft.com/office/officeart/2005/8/layout/orgChart1"/>
    <dgm:cxn modelId="{1C351D27-AA4B-4DC9-B047-2C7A076050E4}" type="presParOf" srcId="{5179675D-C286-4213-9DA0-03610771F7C2}" destId="{E4AAC937-E717-46C9-89B3-E0D4B2D2AAA6}" srcOrd="2" destOrd="0" presId="urn:microsoft.com/office/officeart/2005/8/layout/orgChart1"/>
    <dgm:cxn modelId="{8DD01959-060D-4F29-B765-88107C227396}" type="presParOf" srcId="{5179675D-C286-4213-9DA0-03610771F7C2}" destId="{964B5EAC-43E6-4330-AA89-D2283B87C515}" srcOrd="3" destOrd="0" presId="urn:microsoft.com/office/officeart/2005/8/layout/orgChart1"/>
    <dgm:cxn modelId="{B3D15149-E4C9-4A0C-AD81-244A549399C9}" type="presParOf" srcId="{964B5EAC-43E6-4330-AA89-D2283B87C515}" destId="{FAD185FA-4911-4390-B302-1C81869A0AFC}" srcOrd="0" destOrd="0" presId="urn:microsoft.com/office/officeart/2005/8/layout/orgChart1"/>
    <dgm:cxn modelId="{98E5DC19-7C4F-473C-9416-4B4B049FF082}" type="presParOf" srcId="{FAD185FA-4911-4390-B302-1C81869A0AFC}" destId="{E6A6FC4E-B7E2-4DE2-A82F-13FAE9745C69}" srcOrd="0" destOrd="0" presId="urn:microsoft.com/office/officeart/2005/8/layout/orgChart1"/>
    <dgm:cxn modelId="{98800188-2604-4977-ABFC-E4062011AB0A}" type="presParOf" srcId="{FAD185FA-4911-4390-B302-1C81869A0AFC}" destId="{EF1428CB-6C59-4630-B468-1A116ABD75FD}" srcOrd="1" destOrd="0" presId="urn:microsoft.com/office/officeart/2005/8/layout/orgChart1"/>
    <dgm:cxn modelId="{BDF1A82C-9626-4B76-97C5-E917A69E4E99}" type="presParOf" srcId="{964B5EAC-43E6-4330-AA89-D2283B87C515}" destId="{44918C6E-A25A-4DAA-AE95-8062CCEF1530}" srcOrd="1" destOrd="0" presId="urn:microsoft.com/office/officeart/2005/8/layout/orgChart1"/>
    <dgm:cxn modelId="{AE717DE4-62BA-4336-BEE4-4A12EC648637}" type="presParOf" srcId="{964B5EAC-43E6-4330-AA89-D2283B87C515}" destId="{A93715F9-1E37-4F32-AC9A-ED41FE135F5E}" srcOrd="2" destOrd="0" presId="urn:microsoft.com/office/officeart/2005/8/layout/orgChart1"/>
    <dgm:cxn modelId="{9062784F-7D4B-4697-BB36-F0CD55730FEF}" type="presParOf" srcId="{5179675D-C286-4213-9DA0-03610771F7C2}" destId="{EB6EC491-FE23-43C3-82CC-E8CF93B4A302}" srcOrd="4" destOrd="0" presId="urn:microsoft.com/office/officeart/2005/8/layout/orgChart1"/>
    <dgm:cxn modelId="{3029CB0E-3456-450B-BAE6-B2165750033F}" type="presParOf" srcId="{5179675D-C286-4213-9DA0-03610771F7C2}" destId="{007E2722-EFAC-48B2-9469-FA3E30AF1392}" srcOrd="5" destOrd="0" presId="urn:microsoft.com/office/officeart/2005/8/layout/orgChart1"/>
    <dgm:cxn modelId="{E593E0D6-DB48-4389-9D09-9ECD1AF4AED0}" type="presParOf" srcId="{007E2722-EFAC-48B2-9469-FA3E30AF1392}" destId="{EC99DF32-E623-40BD-8C96-07F2ACA4330D}" srcOrd="0" destOrd="0" presId="urn:microsoft.com/office/officeart/2005/8/layout/orgChart1"/>
    <dgm:cxn modelId="{3838B9AC-2AB8-4AE6-A29E-CA59413850B6}" type="presParOf" srcId="{EC99DF32-E623-40BD-8C96-07F2ACA4330D}" destId="{218347ED-2F67-41DF-AF95-A034F126D3B0}" srcOrd="0" destOrd="0" presId="urn:microsoft.com/office/officeart/2005/8/layout/orgChart1"/>
    <dgm:cxn modelId="{B42D4663-4516-4213-A2E8-4DB88FEDF6BA}" type="presParOf" srcId="{EC99DF32-E623-40BD-8C96-07F2ACA4330D}" destId="{A77E6717-D750-4CAD-B1B2-B65768EC5762}" srcOrd="1" destOrd="0" presId="urn:microsoft.com/office/officeart/2005/8/layout/orgChart1"/>
    <dgm:cxn modelId="{322C2F6C-E0BB-48C9-943C-2B6463EEB643}" type="presParOf" srcId="{007E2722-EFAC-48B2-9469-FA3E30AF1392}" destId="{0016F861-6791-4E67-8FA0-07040D38E41E}" srcOrd="1" destOrd="0" presId="urn:microsoft.com/office/officeart/2005/8/layout/orgChart1"/>
    <dgm:cxn modelId="{FFF7A5BB-F6CB-459E-8A75-61DC88B9FD76}" type="presParOf" srcId="{007E2722-EFAC-48B2-9469-FA3E30AF1392}" destId="{4F635563-FFBE-42E1-A35A-E4A51E9942E0}" srcOrd="2" destOrd="0" presId="urn:microsoft.com/office/officeart/2005/8/layout/orgChart1"/>
    <dgm:cxn modelId="{48A86642-2508-49F0-BD2A-61EAA8BFC209}" type="presParOf" srcId="{A3AEEB2C-CE1F-4964-B149-DA7935B8696A}" destId="{41AA589D-08D7-4914-B94B-238BB9008E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0BBA79-3861-4780-84C7-0F6C781E2860}" type="doc">
      <dgm:prSet loTypeId="urn:microsoft.com/office/officeart/2008/layout/PictureAccentBlock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9F4B64-67F8-451F-A55D-53D9E6896C7C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0F1EECF-92D3-41A2-B1A9-7C160ADEC503}" type="parTrans" cxnId="{EC6C7D69-40D1-4AD1-AB69-E4AF9E15F3E8}">
      <dgm:prSet/>
      <dgm:spPr/>
      <dgm:t>
        <a:bodyPr/>
        <a:lstStyle/>
        <a:p>
          <a:endParaRPr lang="ru-RU"/>
        </a:p>
      </dgm:t>
    </dgm:pt>
    <dgm:pt modelId="{6A21B64B-2858-4042-AB1B-B027D7318125}" type="sibTrans" cxnId="{EC6C7D69-40D1-4AD1-AB69-E4AF9E15F3E8}">
      <dgm:prSet/>
      <dgm:spPr/>
      <dgm:t>
        <a:bodyPr/>
        <a:lstStyle/>
        <a:p>
          <a:endParaRPr lang="ru-RU"/>
        </a:p>
      </dgm:t>
    </dgm:pt>
    <dgm:pt modelId="{2E315760-5958-45AF-9528-54A0B9AD8EEF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ED8BD2D3-FCC6-4F10-9FFF-F7118690F762}" type="parTrans" cxnId="{A5FC089B-6108-4772-9DF1-6A68E4841CFB}">
      <dgm:prSet/>
      <dgm:spPr/>
      <dgm:t>
        <a:bodyPr/>
        <a:lstStyle/>
        <a:p>
          <a:endParaRPr lang="ru-RU"/>
        </a:p>
      </dgm:t>
    </dgm:pt>
    <dgm:pt modelId="{7891F924-75EC-48A9-895B-F0BEDC7DA818}" type="sibTrans" cxnId="{A5FC089B-6108-4772-9DF1-6A68E4841CFB}">
      <dgm:prSet/>
      <dgm:spPr/>
      <dgm:t>
        <a:bodyPr/>
        <a:lstStyle/>
        <a:p>
          <a:endParaRPr lang="ru-RU"/>
        </a:p>
      </dgm:t>
    </dgm:pt>
    <dgm:pt modelId="{B68E4673-785C-4729-A82C-2A96895C2D48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9D981618-2A7F-4741-BEDD-A448A7408BB7}" type="parTrans" cxnId="{C1C0D47B-16C5-4A61-9447-E01AC53567DA}">
      <dgm:prSet/>
      <dgm:spPr/>
      <dgm:t>
        <a:bodyPr/>
        <a:lstStyle/>
        <a:p>
          <a:endParaRPr lang="ru-RU"/>
        </a:p>
      </dgm:t>
    </dgm:pt>
    <dgm:pt modelId="{CC432BE8-2995-45E7-960B-A17F21B9AEB4}" type="sibTrans" cxnId="{C1C0D47B-16C5-4A61-9447-E01AC53567DA}">
      <dgm:prSet/>
      <dgm:spPr/>
      <dgm:t>
        <a:bodyPr/>
        <a:lstStyle/>
        <a:p>
          <a:endParaRPr lang="ru-RU"/>
        </a:p>
      </dgm:t>
    </dgm:pt>
    <dgm:pt modelId="{79D475EA-4544-48CC-BBD3-DC0C3881603E}">
      <dgm:prSet/>
      <dgm:spPr/>
      <dgm:t>
        <a:bodyPr/>
        <a:lstStyle/>
        <a:p>
          <a:endParaRPr lang="ru-RU"/>
        </a:p>
      </dgm:t>
    </dgm:pt>
    <dgm:pt modelId="{8F5F7151-CC0A-42F9-A688-670112561A56}" type="parTrans" cxnId="{009E14BA-FEAE-469E-BCFB-475469171719}">
      <dgm:prSet/>
      <dgm:spPr/>
      <dgm:t>
        <a:bodyPr/>
        <a:lstStyle/>
        <a:p>
          <a:endParaRPr lang="ru-RU"/>
        </a:p>
      </dgm:t>
    </dgm:pt>
    <dgm:pt modelId="{D940DA3C-699E-415E-9802-2BCFCCC41438}" type="sibTrans" cxnId="{009E14BA-FEAE-469E-BCFB-475469171719}">
      <dgm:prSet/>
      <dgm:spPr/>
      <dgm:t>
        <a:bodyPr/>
        <a:lstStyle/>
        <a:p>
          <a:endParaRPr lang="ru-RU"/>
        </a:p>
      </dgm:t>
    </dgm:pt>
    <dgm:pt modelId="{AEAF9BC7-6E58-4BC9-9E7D-23682CDECF98}" type="pres">
      <dgm:prSet presAssocID="{F80BBA79-3861-4780-84C7-0F6C781E2860}" presName="Name0" presStyleCnt="0">
        <dgm:presLayoutVars>
          <dgm:dir/>
        </dgm:presLayoutVars>
      </dgm:prSet>
      <dgm:spPr/>
    </dgm:pt>
    <dgm:pt modelId="{84999B3E-C0A0-4FAA-8F3B-26973BEA7E02}" type="pres">
      <dgm:prSet presAssocID="{4F9F4B64-67F8-451F-A55D-53D9E6896C7C}" presName="composite" presStyleCnt="0"/>
      <dgm:spPr/>
    </dgm:pt>
    <dgm:pt modelId="{3CCC48F8-574D-4395-8BCF-DB254082BE2F}" type="pres">
      <dgm:prSet presAssocID="{4F9F4B64-67F8-451F-A55D-53D9E6896C7C}" presName="Image" presStyleLbl="alig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4A68C6-2158-47A1-A0EE-AE2859A3B521}" type="pres">
      <dgm:prSet presAssocID="{4F9F4B64-67F8-451F-A55D-53D9E6896C7C}" presName="Parent" presStyleLbl="revTx" presStyleIdx="0" presStyleCnt="4">
        <dgm:presLayoutVars>
          <dgm:bulletEnabled val="1"/>
        </dgm:presLayoutVars>
      </dgm:prSet>
      <dgm:spPr/>
    </dgm:pt>
    <dgm:pt modelId="{D37267F6-B5E7-4EB9-8BE6-36AE71D86784}" type="pres">
      <dgm:prSet presAssocID="{6A21B64B-2858-4042-AB1B-B027D7318125}" presName="sibTrans" presStyleCnt="0"/>
      <dgm:spPr/>
    </dgm:pt>
    <dgm:pt modelId="{B3ED4F25-845E-4AB6-A83F-835D3E22FFCF}" type="pres">
      <dgm:prSet presAssocID="{2E315760-5958-45AF-9528-54A0B9AD8EEF}" presName="composite" presStyleCnt="0"/>
      <dgm:spPr/>
    </dgm:pt>
    <dgm:pt modelId="{555E63C6-D9AB-4E84-B4E3-C75EAC7FF6C3}" type="pres">
      <dgm:prSet presAssocID="{2E315760-5958-45AF-9528-54A0B9AD8EEF}" presName="Image" presStyleLbl="alignNode1" presStyleIdx="1" presStyleCnt="4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DDD39CBA-53EA-40D5-8D27-BEFAE56CB77D}" type="pres">
      <dgm:prSet presAssocID="{2E315760-5958-45AF-9528-54A0B9AD8EEF}" presName="Parent" presStyleLbl="revTx" presStyleIdx="1" presStyleCnt="4">
        <dgm:presLayoutVars>
          <dgm:bulletEnabled val="1"/>
        </dgm:presLayoutVars>
      </dgm:prSet>
      <dgm:spPr/>
    </dgm:pt>
    <dgm:pt modelId="{FE566442-5D8C-4669-BC96-213DCA987D49}" type="pres">
      <dgm:prSet presAssocID="{7891F924-75EC-48A9-895B-F0BEDC7DA818}" presName="sibTrans" presStyleCnt="0"/>
      <dgm:spPr/>
    </dgm:pt>
    <dgm:pt modelId="{F69BA8B7-0F7E-4EEA-B774-C99730DF42DB}" type="pres">
      <dgm:prSet presAssocID="{79D475EA-4544-48CC-BBD3-DC0C3881603E}" presName="composite" presStyleCnt="0"/>
      <dgm:spPr/>
    </dgm:pt>
    <dgm:pt modelId="{96CFCF95-D4C5-4F8A-88E8-B2A6F81603CC}" type="pres">
      <dgm:prSet presAssocID="{79D475EA-4544-48CC-BBD3-DC0C3881603E}" presName="Image" presStyleLbl="alignNode1" presStyleIdx="2" presStyleCnt="4" custLinFactX="-20555" custLinFactNeighborX="-100000" custLinFactNeighborY="-3092"/>
      <dgm:spPr>
        <a:blipFill>
          <a:blip xmlns:r="http://schemas.openxmlformats.org/officeDocument/2006/relationships" r:embed="rId3"/>
          <a:srcRect/>
          <a:stretch>
            <a:fillRect t="-25000" b="-25000"/>
          </a:stretch>
        </a:blipFill>
      </dgm:spPr>
    </dgm:pt>
    <dgm:pt modelId="{D936C1BC-E665-4AF6-A55E-B14B0978EEF6}" type="pres">
      <dgm:prSet presAssocID="{79D475EA-4544-48CC-BBD3-DC0C3881603E}" presName="Parent" presStyleLbl="revTx" presStyleIdx="2" presStyleCnt="4">
        <dgm:presLayoutVars>
          <dgm:bulletEnabled val="1"/>
        </dgm:presLayoutVars>
      </dgm:prSet>
      <dgm:spPr/>
    </dgm:pt>
    <dgm:pt modelId="{544A6F53-369A-468D-85DE-A02F41B3AD00}" type="pres">
      <dgm:prSet presAssocID="{D940DA3C-699E-415E-9802-2BCFCCC41438}" presName="sibTrans" presStyleCnt="0"/>
      <dgm:spPr/>
    </dgm:pt>
    <dgm:pt modelId="{F6671614-10C6-48E5-8A18-CA28EC7AEED8}" type="pres">
      <dgm:prSet presAssocID="{B68E4673-785C-4729-A82C-2A96895C2D48}" presName="composite" presStyleCnt="0"/>
      <dgm:spPr/>
    </dgm:pt>
    <dgm:pt modelId="{8006F29D-FF13-4976-8FA3-8F25FFB8EA9B}" type="pres">
      <dgm:prSet presAssocID="{B68E4673-785C-4729-A82C-2A96895C2D48}" presName="Image" presStyleLbl="alignNode1" presStyleIdx="3" presStyleCnt="4" custLinFactY="12291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3D330CB-40B7-440D-A789-36C6E851B1C0}" type="pres">
      <dgm:prSet presAssocID="{B68E4673-785C-4729-A82C-2A96895C2D48}" presName="Parent" presStyleLbl="revTx" presStyleIdx="3" presStyleCnt="4">
        <dgm:presLayoutVars>
          <dgm:bulletEnabled val="1"/>
        </dgm:presLayoutVars>
      </dgm:prSet>
      <dgm:spPr/>
    </dgm:pt>
  </dgm:ptLst>
  <dgm:cxnLst>
    <dgm:cxn modelId="{7453821A-B796-4D32-9F6D-F718512B8E79}" type="presOf" srcId="{79D475EA-4544-48CC-BBD3-DC0C3881603E}" destId="{D936C1BC-E665-4AF6-A55E-B14B0978EEF6}" srcOrd="0" destOrd="0" presId="urn:microsoft.com/office/officeart/2008/layout/PictureAccentBlocks"/>
    <dgm:cxn modelId="{18D83C1E-C0CB-48EC-9561-3AE666BE0F3F}" type="presOf" srcId="{2E315760-5958-45AF-9528-54A0B9AD8EEF}" destId="{DDD39CBA-53EA-40D5-8D27-BEFAE56CB77D}" srcOrd="0" destOrd="0" presId="urn:microsoft.com/office/officeart/2008/layout/PictureAccentBlocks"/>
    <dgm:cxn modelId="{67DF9F45-2708-4DB9-A4EB-3A728F616D85}" type="presOf" srcId="{B68E4673-785C-4729-A82C-2A96895C2D48}" destId="{93D330CB-40B7-440D-A789-36C6E851B1C0}" srcOrd="0" destOrd="0" presId="urn:microsoft.com/office/officeart/2008/layout/PictureAccentBlocks"/>
    <dgm:cxn modelId="{EC6C7D69-40D1-4AD1-AB69-E4AF9E15F3E8}" srcId="{F80BBA79-3861-4780-84C7-0F6C781E2860}" destId="{4F9F4B64-67F8-451F-A55D-53D9E6896C7C}" srcOrd="0" destOrd="0" parTransId="{60F1EECF-92D3-41A2-B1A9-7C160ADEC503}" sibTransId="{6A21B64B-2858-4042-AB1B-B027D7318125}"/>
    <dgm:cxn modelId="{C1C0D47B-16C5-4A61-9447-E01AC53567DA}" srcId="{F80BBA79-3861-4780-84C7-0F6C781E2860}" destId="{B68E4673-785C-4729-A82C-2A96895C2D48}" srcOrd="3" destOrd="0" parTransId="{9D981618-2A7F-4741-BEDD-A448A7408BB7}" sibTransId="{CC432BE8-2995-45E7-960B-A17F21B9AEB4}"/>
    <dgm:cxn modelId="{A5FC089B-6108-4772-9DF1-6A68E4841CFB}" srcId="{F80BBA79-3861-4780-84C7-0F6C781E2860}" destId="{2E315760-5958-45AF-9528-54A0B9AD8EEF}" srcOrd="1" destOrd="0" parTransId="{ED8BD2D3-FCC6-4F10-9FFF-F7118690F762}" sibTransId="{7891F924-75EC-48A9-895B-F0BEDC7DA818}"/>
    <dgm:cxn modelId="{009E14BA-FEAE-469E-BCFB-475469171719}" srcId="{F80BBA79-3861-4780-84C7-0F6C781E2860}" destId="{79D475EA-4544-48CC-BBD3-DC0C3881603E}" srcOrd="2" destOrd="0" parTransId="{8F5F7151-CC0A-42F9-A688-670112561A56}" sibTransId="{D940DA3C-699E-415E-9802-2BCFCCC41438}"/>
    <dgm:cxn modelId="{7C0CBEE2-A62B-4C3E-BE4B-296169176D29}" type="presOf" srcId="{F80BBA79-3861-4780-84C7-0F6C781E2860}" destId="{AEAF9BC7-6E58-4BC9-9E7D-23682CDECF98}" srcOrd="0" destOrd="0" presId="urn:microsoft.com/office/officeart/2008/layout/PictureAccentBlocks"/>
    <dgm:cxn modelId="{CA2248F0-7D0B-42EF-9E0E-B934C2D9CB48}" type="presOf" srcId="{4F9F4B64-67F8-451F-A55D-53D9E6896C7C}" destId="{3F4A68C6-2158-47A1-A0EE-AE2859A3B521}" srcOrd="0" destOrd="0" presId="urn:microsoft.com/office/officeart/2008/layout/PictureAccentBlocks"/>
    <dgm:cxn modelId="{97B3CA22-22CE-4DFB-9F35-173BE3A8142B}" type="presParOf" srcId="{AEAF9BC7-6E58-4BC9-9E7D-23682CDECF98}" destId="{84999B3E-C0A0-4FAA-8F3B-26973BEA7E02}" srcOrd="0" destOrd="0" presId="urn:microsoft.com/office/officeart/2008/layout/PictureAccentBlocks"/>
    <dgm:cxn modelId="{02852B81-15F6-4913-A74A-5010217B502D}" type="presParOf" srcId="{84999B3E-C0A0-4FAA-8F3B-26973BEA7E02}" destId="{3CCC48F8-574D-4395-8BCF-DB254082BE2F}" srcOrd="0" destOrd="0" presId="urn:microsoft.com/office/officeart/2008/layout/PictureAccentBlocks"/>
    <dgm:cxn modelId="{7237EF22-1DD9-4B12-8B5C-C73A81027602}" type="presParOf" srcId="{84999B3E-C0A0-4FAA-8F3B-26973BEA7E02}" destId="{3F4A68C6-2158-47A1-A0EE-AE2859A3B521}" srcOrd="1" destOrd="0" presId="urn:microsoft.com/office/officeart/2008/layout/PictureAccentBlocks"/>
    <dgm:cxn modelId="{6D3B1CFF-3632-4BCC-9C04-BB3A7F4320B2}" type="presParOf" srcId="{AEAF9BC7-6E58-4BC9-9E7D-23682CDECF98}" destId="{D37267F6-B5E7-4EB9-8BE6-36AE71D86784}" srcOrd="1" destOrd="0" presId="urn:microsoft.com/office/officeart/2008/layout/PictureAccentBlocks"/>
    <dgm:cxn modelId="{2F5BFFDE-6396-463F-91AD-448FA97BBC91}" type="presParOf" srcId="{AEAF9BC7-6E58-4BC9-9E7D-23682CDECF98}" destId="{B3ED4F25-845E-4AB6-A83F-835D3E22FFCF}" srcOrd="2" destOrd="0" presId="urn:microsoft.com/office/officeart/2008/layout/PictureAccentBlocks"/>
    <dgm:cxn modelId="{28663C65-8EBC-4048-A63F-5CDA48576D6F}" type="presParOf" srcId="{B3ED4F25-845E-4AB6-A83F-835D3E22FFCF}" destId="{555E63C6-D9AB-4E84-B4E3-C75EAC7FF6C3}" srcOrd="0" destOrd="0" presId="urn:microsoft.com/office/officeart/2008/layout/PictureAccentBlocks"/>
    <dgm:cxn modelId="{87325A23-0687-4657-84D0-BAC5C07B2BE1}" type="presParOf" srcId="{B3ED4F25-845E-4AB6-A83F-835D3E22FFCF}" destId="{DDD39CBA-53EA-40D5-8D27-BEFAE56CB77D}" srcOrd="1" destOrd="0" presId="urn:microsoft.com/office/officeart/2008/layout/PictureAccentBlocks"/>
    <dgm:cxn modelId="{C3B9CD09-06F1-4519-B564-DBB6B664F550}" type="presParOf" srcId="{AEAF9BC7-6E58-4BC9-9E7D-23682CDECF98}" destId="{FE566442-5D8C-4669-BC96-213DCA987D49}" srcOrd="3" destOrd="0" presId="urn:microsoft.com/office/officeart/2008/layout/PictureAccentBlocks"/>
    <dgm:cxn modelId="{73D6936F-94E4-428E-9187-FC8EFC8EF4B2}" type="presParOf" srcId="{AEAF9BC7-6E58-4BC9-9E7D-23682CDECF98}" destId="{F69BA8B7-0F7E-4EEA-B774-C99730DF42DB}" srcOrd="4" destOrd="0" presId="urn:microsoft.com/office/officeart/2008/layout/PictureAccentBlocks"/>
    <dgm:cxn modelId="{2ADFDCE9-6E97-46C7-871E-933CD183BEB5}" type="presParOf" srcId="{F69BA8B7-0F7E-4EEA-B774-C99730DF42DB}" destId="{96CFCF95-D4C5-4F8A-88E8-B2A6F81603CC}" srcOrd="0" destOrd="0" presId="urn:microsoft.com/office/officeart/2008/layout/PictureAccentBlocks"/>
    <dgm:cxn modelId="{A9E99B7B-176D-4EB7-9656-BE9C7FC3D65A}" type="presParOf" srcId="{F69BA8B7-0F7E-4EEA-B774-C99730DF42DB}" destId="{D936C1BC-E665-4AF6-A55E-B14B0978EEF6}" srcOrd="1" destOrd="0" presId="urn:microsoft.com/office/officeart/2008/layout/PictureAccentBlocks"/>
    <dgm:cxn modelId="{4B19E53E-516A-4EFB-8AA8-E0FA3C12BBCA}" type="presParOf" srcId="{AEAF9BC7-6E58-4BC9-9E7D-23682CDECF98}" destId="{544A6F53-369A-468D-85DE-A02F41B3AD00}" srcOrd="5" destOrd="0" presId="urn:microsoft.com/office/officeart/2008/layout/PictureAccentBlocks"/>
    <dgm:cxn modelId="{F8FF97BB-3C57-43C9-A894-6CD580935BE9}" type="presParOf" srcId="{AEAF9BC7-6E58-4BC9-9E7D-23682CDECF98}" destId="{F6671614-10C6-48E5-8A18-CA28EC7AEED8}" srcOrd="6" destOrd="0" presId="urn:microsoft.com/office/officeart/2008/layout/PictureAccentBlocks"/>
    <dgm:cxn modelId="{9B93CFE2-8424-4A7E-ACE8-7CE85B4143E6}" type="presParOf" srcId="{F6671614-10C6-48E5-8A18-CA28EC7AEED8}" destId="{8006F29D-FF13-4976-8FA3-8F25FFB8EA9B}" srcOrd="0" destOrd="0" presId="urn:microsoft.com/office/officeart/2008/layout/PictureAccentBlocks"/>
    <dgm:cxn modelId="{3B2C54D7-29CB-4D47-AC86-41EF2A9A6D9F}" type="presParOf" srcId="{F6671614-10C6-48E5-8A18-CA28EC7AEED8}" destId="{93D330CB-40B7-440D-A789-36C6E851B1C0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ЗАЯЦ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ЛОСЬ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ВЕРБЛЮД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ГОРИЛЛА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АНТИЛОПА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ЖИРАФ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 custLinFactNeighborX="0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/>
          <a:srcRect/>
          <a:stretch>
            <a:fillRect t="-11000" b="-11000"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/>
          <a:srcRect/>
          <a:stretch>
            <a:fillRect t="-20000" b="-20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/>
          <a:srcRect/>
          <a:stretch>
            <a:fillRect t="-13000" b="-13000"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ЕНОТ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ЁЖ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СВИНЬЯ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БЕЛКА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ПАНДА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МЫШЬ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 custLinFactNeighborX="0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/>
          <a:srcRect/>
          <a:stretch>
            <a:fillRect l="-10000" r="-10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/>
          <a:srcRect/>
          <a:stretch>
            <a:fillRect l="-3000" r="-3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/>
          <a:srcRect/>
          <a:stretch>
            <a:fillRect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ЛЕОПАРД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ПАНТЕРА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ТИГР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РЫСЬ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ВЫДРА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БАРСУК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 custLinFactNeighborX="0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/>
          <a:srcRect/>
          <a:stretch>
            <a:fillRect l="-22000" r="-22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/>
          <a:srcRect/>
          <a:stretch>
            <a:fillRect l="-21000" r="-21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/>
          <a:srcRect/>
          <a:stretch>
            <a:fillRect l="-3000" r="-3000"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14B7-9217-4505-9114-E8CC0D622D82}" type="doc">
      <dgm:prSet loTypeId="urn:microsoft.com/office/officeart/2008/layout/BendingPictureCaptionList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03E357-17AE-40CA-A58D-80BC9B101379}">
      <dgm:prSet phldrT="[Текст]"/>
      <dgm:spPr/>
      <dgm:t>
        <a:bodyPr/>
        <a:lstStyle/>
        <a:p>
          <a:r>
            <a:rPr lang="ru-RU" dirty="0"/>
            <a:t>ЗЕМНОВОДНЫЕ</a:t>
          </a:r>
        </a:p>
      </dgm:t>
    </dgm:pt>
    <dgm:pt modelId="{38E81400-CFB4-4BD2-BD8C-9B1FCFABCA2F}" type="parTrans" cxnId="{B0A5578D-E6A4-42DE-929D-EF95702377C4}">
      <dgm:prSet/>
      <dgm:spPr/>
      <dgm:t>
        <a:bodyPr/>
        <a:lstStyle/>
        <a:p>
          <a:endParaRPr lang="ru-RU"/>
        </a:p>
      </dgm:t>
    </dgm:pt>
    <dgm:pt modelId="{58B74E5C-B01B-4E9A-B1EB-C6736F1A7CC0}" type="sibTrans" cxnId="{B0A5578D-E6A4-42DE-929D-EF95702377C4}">
      <dgm:prSet/>
      <dgm:spPr/>
      <dgm:t>
        <a:bodyPr/>
        <a:lstStyle/>
        <a:p>
          <a:endParaRPr lang="ru-RU"/>
        </a:p>
      </dgm:t>
    </dgm:pt>
    <dgm:pt modelId="{22582C66-BFF9-4263-BCC4-71AEDDE3A601}">
      <dgm:prSet phldrT="[Текст]"/>
      <dgm:spPr/>
      <dgm:t>
        <a:bodyPr/>
        <a:lstStyle/>
        <a:p>
          <a:r>
            <a:rPr lang="ru-RU" dirty="0"/>
            <a:t>ПТИЦЫ</a:t>
          </a:r>
        </a:p>
      </dgm:t>
    </dgm:pt>
    <dgm:pt modelId="{B7226B52-3B4E-4E09-8709-5629CE448C11}" type="parTrans" cxnId="{166DC318-E180-468C-9FB4-BF21F038E007}">
      <dgm:prSet/>
      <dgm:spPr/>
      <dgm:t>
        <a:bodyPr/>
        <a:lstStyle/>
        <a:p>
          <a:endParaRPr lang="ru-RU"/>
        </a:p>
      </dgm:t>
    </dgm:pt>
    <dgm:pt modelId="{3B996ED8-EC2C-4C8A-ADF6-540D360F7062}" type="sibTrans" cxnId="{166DC318-E180-468C-9FB4-BF21F038E007}">
      <dgm:prSet/>
      <dgm:spPr/>
      <dgm:t>
        <a:bodyPr/>
        <a:lstStyle/>
        <a:p>
          <a:endParaRPr lang="ru-RU"/>
        </a:p>
      </dgm:t>
    </dgm:pt>
    <dgm:pt modelId="{F4050557-86C8-4DA7-970F-BF29B8B42951}">
      <dgm:prSet phldrT="[Текст]"/>
      <dgm:spPr/>
      <dgm:t>
        <a:bodyPr/>
        <a:lstStyle/>
        <a:p>
          <a:r>
            <a:rPr lang="ru-RU" dirty="0"/>
            <a:t>НАСЕКОМЫЕ</a:t>
          </a:r>
        </a:p>
      </dgm:t>
    </dgm:pt>
    <dgm:pt modelId="{B1E874ED-1CA1-46B1-9671-E654E55CBECD}" type="parTrans" cxnId="{549F2CDA-C014-4D0B-AE8F-A0127F56CB32}">
      <dgm:prSet/>
      <dgm:spPr/>
      <dgm:t>
        <a:bodyPr/>
        <a:lstStyle/>
        <a:p>
          <a:endParaRPr lang="ru-RU"/>
        </a:p>
      </dgm:t>
    </dgm:pt>
    <dgm:pt modelId="{9BD6C62A-B98E-48CB-94F1-88A0E233ABBB}" type="sibTrans" cxnId="{549F2CDA-C014-4D0B-AE8F-A0127F56CB32}">
      <dgm:prSet/>
      <dgm:spPr/>
      <dgm:t>
        <a:bodyPr/>
        <a:lstStyle/>
        <a:p>
          <a:endParaRPr lang="ru-RU"/>
        </a:p>
      </dgm:t>
    </dgm:pt>
    <dgm:pt modelId="{1C24BCF1-9E22-4E4C-822A-D704CF21E3DE}">
      <dgm:prSet/>
      <dgm:spPr/>
      <dgm:t>
        <a:bodyPr/>
        <a:lstStyle/>
        <a:p>
          <a:r>
            <a:rPr lang="ru-RU" dirty="0"/>
            <a:t>МЛЕКОПИТАЮЩИЕ</a:t>
          </a:r>
        </a:p>
      </dgm:t>
    </dgm:pt>
    <dgm:pt modelId="{5C929738-EAB7-41CF-A915-72CE754A1307}" type="parTrans" cxnId="{2F9D9D18-EED0-4035-810D-3B130513F458}">
      <dgm:prSet/>
      <dgm:spPr/>
      <dgm:t>
        <a:bodyPr/>
        <a:lstStyle/>
        <a:p>
          <a:endParaRPr lang="ru-RU"/>
        </a:p>
      </dgm:t>
    </dgm:pt>
    <dgm:pt modelId="{06F03EA2-9026-48C9-AFE1-4DD36798113A}" type="sibTrans" cxnId="{2F9D9D18-EED0-4035-810D-3B130513F458}">
      <dgm:prSet/>
      <dgm:spPr/>
      <dgm:t>
        <a:bodyPr/>
        <a:lstStyle/>
        <a:p>
          <a:endParaRPr lang="ru-RU"/>
        </a:p>
      </dgm:t>
    </dgm:pt>
    <dgm:pt modelId="{91674C39-B8C3-43FF-92EE-5E13D296827E}">
      <dgm:prSet/>
      <dgm:spPr/>
      <dgm:t>
        <a:bodyPr/>
        <a:lstStyle/>
        <a:p>
          <a:r>
            <a:rPr lang="ru-RU" dirty="0"/>
            <a:t>РЫБЫ</a:t>
          </a:r>
        </a:p>
      </dgm:t>
    </dgm:pt>
    <dgm:pt modelId="{51934523-28D4-4251-8EA9-BE502EDC7F72}" type="parTrans" cxnId="{2DADAD1A-8575-4C5F-91A4-6A31A082D4F7}">
      <dgm:prSet/>
      <dgm:spPr/>
      <dgm:t>
        <a:bodyPr/>
        <a:lstStyle/>
        <a:p>
          <a:endParaRPr lang="ru-RU"/>
        </a:p>
      </dgm:t>
    </dgm:pt>
    <dgm:pt modelId="{7403DA7F-A185-47BD-92E6-696183F67989}" type="sibTrans" cxnId="{2DADAD1A-8575-4C5F-91A4-6A31A082D4F7}">
      <dgm:prSet/>
      <dgm:spPr/>
      <dgm:t>
        <a:bodyPr/>
        <a:lstStyle/>
        <a:p>
          <a:endParaRPr lang="ru-RU"/>
        </a:p>
      </dgm:t>
    </dgm:pt>
    <dgm:pt modelId="{5A97A711-1C87-42F3-B567-29D3460BC321}">
      <dgm:prSet/>
      <dgm:spPr/>
      <dgm:t>
        <a:bodyPr/>
        <a:lstStyle/>
        <a:p>
          <a:r>
            <a:rPr lang="ru-RU" dirty="0"/>
            <a:t>ПРЕСМЫКАЮЩИЕСЯ</a:t>
          </a:r>
        </a:p>
      </dgm:t>
    </dgm:pt>
    <dgm:pt modelId="{999FB7AA-8824-4117-BECE-8220DC9B7C12}" type="parTrans" cxnId="{D74260DD-33B8-4F10-979D-A50BED9C7939}">
      <dgm:prSet/>
      <dgm:spPr/>
      <dgm:t>
        <a:bodyPr/>
        <a:lstStyle/>
        <a:p>
          <a:endParaRPr lang="ru-RU"/>
        </a:p>
      </dgm:t>
    </dgm:pt>
    <dgm:pt modelId="{960BB848-6680-47B5-8A30-6AC640D29BB5}" type="sibTrans" cxnId="{D74260DD-33B8-4F10-979D-A50BED9C7939}">
      <dgm:prSet/>
      <dgm:spPr/>
      <dgm:t>
        <a:bodyPr/>
        <a:lstStyle/>
        <a:p>
          <a:endParaRPr lang="ru-RU"/>
        </a:p>
      </dgm:t>
    </dgm:pt>
    <dgm:pt modelId="{B24325F5-E6A1-4F3E-A0C7-CB2F7CD6C198}" type="pres">
      <dgm:prSet presAssocID="{3DE514B7-9217-4505-9114-E8CC0D622D82}" presName="Name0" presStyleCnt="0">
        <dgm:presLayoutVars>
          <dgm:dir/>
          <dgm:resizeHandles val="exact"/>
        </dgm:presLayoutVars>
      </dgm:prSet>
      <dgm:spPr/>
    </dgm:pt>
    <dgm:pt modelId="{F06D3785-FC5F-4460-B941-07BF9715AC91}" type="pres">
      <dgm:prSet presAssocID="{6A03E357-17AE-40CA-A58D-80BC9B101379}" presName="composite" presStyleCnt="0"/>
      <dgm:spPr/>
    </dgm:pt>
    <dgm:pt modelId="{4FD20832-FBF7-477A-B3AD-B62CDD82FF6B}" type="pres">
      <dgm:prSet presAssocID="{6A03E357-17AE-40CA-A58D-80BC9B101379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36690DD-9C37-4BDC-84BC-CB51582642A4}" type="pres">
      <dgm:prSet presAssocID="{6A03E357-17AE-40CA-A58D-80BC9B101379}" presName="wedgeRectCallout1" presStyleLbl="node1" presStyleIdx="0" presStyleCnt="6">
        <dgm:presLayoutVars>
          <dgm:bulletEnabled val="1"/>
        </dgm:presLayoutVars>
      </dgm:prSet>
      <dgm:spPr/>
    </dgm:pt>
    <dgm:pt modelId="{015F2CD4-6417-4001-91A3-D9E7318887CF}" type="pres">
      <dgm:prSet presAssocID="{58B74E5C-B01B-4E9A-B1EB-C6736F1A7CC0}" presName="sibTrans" presStyleCnt="0"/>
      <dgm:spPr/>
    </dgm:pt>
    <dgm:pt modelId="{C15F30ED-74C3-4EE1-B7FA-5565E1D99D1B}" type="pres">
      <dgm:prSet presAssocID="{22582C66-BFF9-4263-BCC4-71AEDDE3A601}" presName="composite" presStyleCnt="0"/>
      <dgm:spPr/>
    </dgm:pt>
    <dgm:pt modelId="{A06A3A7F-19D9-4FE0-9B81-CB2773667D8C}" type="pres">
      <dgm:prSet presAssocID="{22582C66-BFF9-4263-BCC4-71AEDDE3A60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8DD1458-0BD0-45BE-92F5-C9AFFAE81F95}" type="pres">
      <dgm:prSet presAssocID="{22582C66-BFF9-4263-BCC4-71AEDDE3A601}" presName="wedgeRectCallout1" presStyleLbl="node1" presStyleIdx="1" presStyleCnt="6">
        <dgm:presLayoutVars>
          <dgm:bulletEnabled val="1"/>
        </dgm:presLayoutVars>
      </dgm:prSet>
      <dgm:spPr/>
    </dgm:pt>
    <dgm:pt modelId="{E1033036-A60E-4880-BE81-813BB61BDEC1}" type="pres">
      <dgm:prSet presAssocID="{3B996ED8-EC2C-4C8A-ADF6-540D360F7062}" presName="sibTrans" presStyleCnt="0"/>
      <dgm:spPr/>
    </dgm:pt>
    <dgm:pt modelId="{8F1E1575-9AC2-4A48-9059-0906786F4497}" type="pres">
      <dgm:prSet presAssocID="{F4050557-86C8-4DA7-970F-BF29B8B42951}" presName="composite" presStyleCnt="0"/>
      <dgm:spPr/>
    </dgm:pt>
    <dgm:pt modelId="{0C1A68EB-1C64-4E12-8855-89D5ADDB0BC0}" type="pres">
      <dgm:prSet presAssocID="{F4050557-86C8-4DA7-970F-BF29B8B42951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C28BCDF-4512-4510-AC37-1641C93CA493}" type="pres">
      <dgm:prSet presAssocID="{F4050557-86C8-4DA7-970F-BF29B8B42951}" presName="wedgeRectCallout1" presStyleLbl="node1" presStyleIdx="2" presStyleCnt="6">
        <dgm:presLayoutVars>
          <dgm:bulletEnabled val="1"/>
        </dgm:presLayoutVars>
      </dgm:prSet>
      <dgm:spPr/>
    </dgm:pt>
    <dgm:pt modelId="{2AE43AF5-6F42-4647-9BEE-52D158492F24}" type="pres">
      <dgm:prSet presAssocID="{9BD6C62A-B98E-48CB-94F1-88A0E233ABBB}" presName="sibTrans" presStyleCnt="0"/>
      <dgm:spPr/>
    </dgm:pt>
    <dgm:pt modelId="{1A7AC3B8-3A2D-4863-B45F-C53E9E369137}" type="pres">
      <dgm:prSet presAssocID="{1C24BCF1-9E22-4E4C-822A-D704CF21E3DE}" presName="composite" presStyleCnt="0"/>
      <dgm:spPr/>
    </dgm:pt>
    <dgm:pt modelId="{668E37E6-2AD7-4826-84B6-2FB21EFFAFDE}" type="pres">
      <dgm:prSet presAssocID="{1C24BCF1-9E22-4E4C-822A-D704CF21E3DE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2AC2A763-3439-4860-B89E-0023A4022192}" type="pres">
      <dgm:prSet presAssocID="{1C24BCF1-9E22-4E4C-822A-D704CF21E3DE}" presName="wedgeRectCallout1" presStyleLbl="node1" presStyleIdx="3" presStyleCnt="6">
        <dgm:presLayoutVars>
          <dgm:bulletEnabled val="1"/>
        </dgm:presLayoutVars>
      </dgm:prSet>
      <dgm:spPr/>
    </dgm:pt>
    <dgm:pt modelId="{656432C6-4502-444C-AF0B-4FDC419B7ADA}" type="pres">
      <dgm:prSet presAssocID="{06F03EA2-9026-48C9-AFE1-4DD36798113A}" presName="sibTrans" presStyleCnt="0"/>
      <dgm:spPr/>
    </dgm:pt>
    <dgm:pt modelId="{D23D5D98-F6DF-4AC0-9B17-0936226C7C18}" type="pres">
      <dgm:prSet presAssocID="{91674C39-B8C3-43FF-92EE-5E13D296827E}" presName="composite" presStyleCnt="0"/>
      <dgm:spPr/>
    </dgm:pt>
    <dgm:pt modelId="{DFE9D842-939A-4527-9121-CA345D707D75}" type="pres">
      <dgm:prSet presAssocID="{91674C39-B8C3-43FF-92EE-5E13D296827E}" presName="rect1" presStyleLbl="bgImgPlace1" presStyleIdx="4" presStyleCnt="6"/>
      <dgm:spPr>
        <a:blipFill>
          <a:blip xmlns:r="http://schemas.openxmlformats.org/officeDocument/2006/relationships" r:embed="rId5"/>
          <a:srcRect/>
          <a:stretch>
            <a:fillRect l="-10000" r="-10000"/>
          </a:stretch>
        </a:blipFill>
      </dgm:spPr>
    </dgm:pt>
    <dgm:pt modelId="{1046C007-861E-416F-A399-5C54C3675D15}" type="pres">
      <dgm:prSet presAssocID="{91674C39-B8C3-43FF-92EE-5E13D296827E}" presName="wedgeRectCallout1" presStyleLbl="node1" presStyleIdx="4" presStyleCnt="6">
        <dgm:presLayoutVars>
          <dgm:bulletEnabled val="1"/>
        </dgm:presLayoutVars>
      </dgm:prSet>
      <dgm:spPr/>
    </dgm:pt>
    <dgm:pt modelId="{C086B9B7-1EEE-42A7-BFE1-3389A2F8E827}" type="pres">
      <dgm:prSet presAssocID="{7403DA7F-A185-47BD-92E6-696183F67989}" presName="sibTrans" presStyleCnt="0"/>
      <dgm:spPr/>
    </dgm:pt>
    <dgm:pt modelId="{93E338B8-3134-4C89-8024-1C14BD1F27EA}" type="pres">
      <dgm:prSet presAssocID="{5A97A711-1C87-42F3-B567-29D3460BC321}" presName="composite" presStyleCnt="0"/>
      <dgm:spPr/>
    </dgm:pt>
    <dgm:pt modelId="{6C49DA51-6C83-47F4-AAA2-603A25E170AD}" type="pres">
      <dgm:prSet presAssocID="{5A97A711-1C87-42F3-B567-29D3460BC321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204E504-3ABA-4B26-960B-FC30EE17214E}" type="pres">
      <dgm:prSet presAssocID="{5A97A711-1C87-42F3-B567-29D3460BC321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66C5E40D-A269-4D43-84A7-ED3CB9BDC2E2}" type="presOf" srcId="{F4050557-86C8-4DA7-970F-BF29B8B42951}" destId="{CC28BCDF-4512-4510-AC37-1641C93CA493}" srcOrd="0" destOrd="0" presId="urn:microsoft.com/office/officeart/2008/layout/BendingPictureCaptionList"/>
    <dgm:cxn modelId="{19252118-756D-4885-B8C4-C0F3CCCC7B1E}" type="presOf" srcId="{5A97A711-1C87-42F3-B567-29D3460BC321}" destId="{6204E504-3ABA-4B26-960B-FC30EE17214E}" srcOrd="0" destOrd="0" presId="urn:microsoft.com/office/officeart/2008/layout/BendingPictureCaptionList"/>
    <dgm:cxn modelId="{2F9D9D18-EED0-4035-810D-3B130513F458}" srcId="{3DE514B7-9217-4505-9114-E8CC0D622D82}" destId="{1C24BCF1-9E22-4E4C-822A-D704CF21E3DE}" srcOrd="3" destOrd="0" parTransId="{5C929738-EAB7-41CF-A915-72CE754A1307}" sibTransId="{06F03EA2-9026-48C9-AFE1-4DD36798113A}"/>
    <dgm:cxn modelId="{166DC318-E180-468C-9FB4-BF21F038E007}" srcId="{3DE514B7-9217-4505-9114-E8CC0D622D82}" destId="{22582C66-BFF9-4263-BCC4-71AEDDE3A601}" srcOrd="1" destOrd="0" parTransId="{B7226B52-3B4E-4E09-8709-5629CE448C11}" sibTransId="{3B996ED8-EC2C-4C8A-ADF6-540D360F7062}"/>
    <dgm:cxn modelId="{2DADAD1A-8575-4C5F-91A4-6A31A082D4F7}" srcId="{3DE514B7-9217-4505-9114-E8CC0D622D82}" destId="{91674C39-B8C3-43FF-92EE-5E13D296827E}" srcOrd="4" destOrd="0" parTransId="{51934523-28D4-4251-8EA9-BE502EDC7F72}" sibTransId="{7403DA7F-A185-47BD-92E6-696183F67989}"/>
    <dgm:cxn modelId="{E34A0124-A1BA-49A3-906B-E5DC45264D34}" type="presOf" srcId="{3DE514B7-9217-4505-9114-E8CC0D622D82}" destId="{B24325F5-E6A1-4F3E-A0C7-CB2F7CD6C198}" srcOrd="0" destOrd="0" presId="urn:microsoft.com/office/officeart/2008/layout/BendingPictureCaptionList"/>
    <dgm:cxn modelId="{DDB45575-2DAA-4152-A4CC-3C8ECE6D68DC}" type="presOf" srcId="{91674C39-B8C3-43FF-92EE-5E13D296827E}" destId="{1046C007-861E-416F-A399-5C54C3675D15}" srcOrd="0" destOrd="0" presId="urn:microsoft.com/office/officeart/2008/layout/BendingPictureCaptionList"/>
    <dgm:cxn modelId="{B0A5578D-E6A4-42DE-929D-EF95702377C4}" srcId="{3DE514B7-9217-4505-9114-E8CC0D622D82}" destId="{6A03E357-17AE-40CA-A58D-80BC9B101379}" srcOrd="0" destOrd="0" parTransId="{38E81400-CFB4-4BD2-BD8C-9B1FCFABCA2F}" sibTransId="{58B74E5C-B01B-4E9A-B1EB-C6736F1A7CC0}"/>
    <dgm:cxn modelId="{C7629D98-6F4D-499B-9442-8E9445C37395}" type="presOf" srcId="{1C24BCF1-9E22-4E4C-822A-D704CF21E3DE}" destId="{2AC2A763-3439-4860-B89E-0023A4022192}" srcOrd="0" destOrd="0" presId="urn:microsoft.com/office/officeart/2008/layout/BendingPictureCaptionList"/>
    <dgm:cxn modelId="{077BF9B4-79C2-408F-AAA1-334339B45398}" type="presOf" srcId="{6A03E357-17AE-40CA-A58D-80BC9B101379}" destId="{A36690DD-9C37-4BDC-84BC-CB51582642A4}" srcOrd="0" destOrd="0" presId="urn:microsoft.com/office/officeart/2008/layout/BendingPictureCaptionList"/>
    <dgm:cxn modelId="{BFF81DC9-C5CC-426C-BD5C-D6AFC7BAD40F}" type="presOf" srcId="{22582C66-BFF9-4263-BCC4-71AEDDE3A601}" destId="{38DD1458-0BD0-45BE-92F5-C9AFFAE81F95}" srcOrd="0" destOrd="0" presId="urn:microsoft.com/office/officeart/2008/layout/BendingPictureCaptionList"/>
    <dgm:cxn modelId="{549F2CDA-C014-4D0B-AE8F-A0127F56CB32}" srcId="{3DE514B7-9217-4505-9114-E8CC0D622D82}" destId="{F4050557-86C8-4DA7-970F-BF29B8B42951}" srcOrd="2" destOrd="0" parTransId="{B1E874ED-1CA1-46B1-9671-E654E55CBECD}" sibTransId="{9BD6C62A-B98E-48CB-94F1-88A0E233ABBB}"/>
    <dgm:cxn modelId="{D74260DD-33B8-4F10-979D-A50BED9C7939}" srcId="{3DE514B7-9217-4505-9114-E8CC0D622D82}" destId="{5A97A711-1C87-42F3-B567-29D3460BC321}" srcOrd="5" destOrd="0" parTransId="{999FB7AA-8824-4117-BECE-8220DC9B7C12}" sibTransId="{960BB848-6680-47B5-8A30-6AC640D29BB5}"/>
    <dgm:cxn modelId="{D499AB21-D8BA-4530-8E76-94050F1FCE41}" type="presParOf" srcId="{B24325F5-E6A1-4F3E-A0C7-CB2F7CD6C198}" destId="{F06D3785-FC5F-4460-B941-07BF9715AC91}" srcOrd="0" destOrd="0" presId="urn:microsoft.com/office/officeart/2008/layout/BendingPictureCaptionList"/>
    <dgm:cxn modelId="{B31EA3CB-DF54-4627-97F2-013F359BC0B8}" type="presParOf" srcId="{F06D3785-FC5F-4460-B941-07BF9715AC91}" destId="{4FD20832-FBF7-477A-B3AD-B62CDD82FF6B}" srcOrd="0" destOrd="0" presId="urn:microsoft.com/office/officeart/2008/layout/BendingPictureCaptionList"/>
    <dgm:cxn modelId="{C7834EB7-3940-47FA-BD77-DEC260D2006D}" type="presParOf" srcId="{F06D3785-FC5F-4460-B941-07BF9715AC91}" destId="{A36690DD-9C37-4BDC-84BC-CB51582642A4}" srcOrd="1" destOrd="0" presId="urn:microsoft.com/office/officeart/2008/layout/BendingPictureCaptionList"/>
    <dgm:cxn modelId="{38C77BB4-9C73-44CF-AE57-6E96F20BBAC4}" type="presParOf" srcId="{B24325F5-E6A1-4F3E-A0C7-CB2F7CD6C198}" destId="{015F2CD4-6417-4001-91A3-D9E7318887CF}" srcOrd="1" destOrd="0" presId="urn:microsoft.com/office/officeart/2008/layout/BendingPictureCaptionList"/>
    <dgm:cxn modelId="{3C453EAA-2B84-45F5-8D90-E00D9F43B899}" type="presParOf" srcId="{B24325F5-E6A1-4F3E-A0C7-CB2F7CD6C198}" destId="{C15F30ED-74C3-4EE1-B7FA-5565E1D99D1B}" srcOrd="2" destOrd="0" presId="urn:microsoft.com/office/officeart/2008/layout/BendingPictureCaptionList"/>
    <dgm:cxn modelId="{611577BE-804C-4232-A0F5-1A92099D07F7}" type="presParOf" srcId="{C15F30ED-74C3-4EE1-B7FA-5565E1D99D1B}" destId="{A06A3A7F-19D9-4FE0-9B81-CB2773667D8C}" srcOrd="0" destOrd="0" presId="urn:microsoft.com/office/officeart/2008/layout/BendingPictureCaptionList"/>
    <dgm:cxn modelId="{A7A5EA4B-DD82-4555-AC8F-1F16EC5CD4B3}" type="presParOf" srcId="{C15F30ED-74C3-4EE1-B7FA-5565E1D99D1B}" destId="{38DD1458-0BD0-45BE-92F5-C9AFFAE81F95}" srcOrd="1" destOrd="0" presId="urn:microsoft.com/office/officeart/2008/layout/BendingPictureCaptionList"/>
    <dgm:cxn modelId="{480C5F46-F0C2-4BA4-8693-0ED97E8F9C81}" type="presParOf" srcId="{B24325F5-E6A1-4F3E-A0C7-CB2F7CD6C198}" destId="{E1033036-A60E-4880-BE81-813BB61BDEC1}" srcOrd="3" destOrd="0" presId="urn:microsoft.com/office/officeart/2008/layout/BendingPictureCaptionList"/>
    <dgm:cxn modelId="{BE04CBE9-02A2-4C07-9136-45D9DA9D303C}" type="presParOf" srcId="{B24325F5-E6A1-4F3E-A0C7-CB2F7CD6C198}" destId="{8F1E1575-9AC2-4A48-9059-0906786F4497}" srcOrd="4" destOrd="0" presId="urn:microsoft.com/office/officeart/2008/layout/BendingPictureCaptionList"/>
    <dgm:cxn modelId="{8E95677D-F0BE-4689-B754-F5D19BFCEEE1}" type="presParOf" srcId="{8F1E1575-9AC2-4A48-9059-0906786F4497}" destId="{0C1A68EB-1C64-4E12-8855-89D5ADDB0BC0}" srcOrd="0" destOrd="0" presId="urn:microsoft.com/office/officeart/2008/layout/BendingPictureCaptionList"/>
    <dgm:cxn modelId="{44478A1A-D0FC-491F-A022-5D998FC87B15}" type="presParOf" srcId="{8F1E1575-9AC2-4A48-9059-0906786F4497}" destId="{CC28BCDF-4512-4510-AC37-1641C93CA493}" srcOrd="1" destOrd="0" presId="urn:microsoft.com/office/officeart/2008/layout/BendingPictureCaptionList"/>
    <dgm:cxn modelId="{23C6034A-3C2E-4BBB-98F7-F2E72F1562E5}" type="presParOf" srcId="{B24325F5-E6A1-4F3E-A0C7-CB2F7CD6C198}" destId="{2AE43AF5-6F42-4647-9BEE-52D158492F24}" srcOrd="5" destOrd="0" presId="urn:microsoft.com/office/officeart/2008/layout/BendingPictureCaptionList"/>
    <dgm:cxn modelId="{56F9708E-AA4C-47EE-A5C4-75792930672E}" type="presParOf" srcId="{B24325F5-E6A1-4F3E-A0C7-CB2F7CD6C198}" destId="{1A7AC3B8-3A2D-4863-B45F-C53E9E369137}" srcOrd="6" destOrd="0" presId="urn:microsoft.com/office/officeart/2008/layout/BendingPictureCaptionList"/>
    <dgm:cxn modelId="{DF308432-F84D-430D-8DB8-6A9A998F6BF4}" type="presParOf" srcId="{1A7AC3B8-3A2D-4863-B45F-C53E9E369137}" destId="{668E37E6-2AD7-4826-84B6-2FB21EFFAFDE}" srcOrd="0" destOrd="0" presId="urn:microsoft.com/office/officeart/2008/layout/BendingPictureCaptionList"/>
    <dgm:cxn modelId="{B03C420C-3C8E-47E8-94DE-727228870A17}" type="presParOf" srcId="{1A7AC3B8-3A2D-4863-B45F-C53E9E369137}" destId="{2AC2A763-3439-4860-B89E-0023A4022192}" srcOrd="1" destOrd="0" presId="urn:microsoft.com/office/officeart/2008/layout/BendingPictureCaptionList"/>
    <dgm:cxn modelId="{588895DF-3DFA-438B-9A95-FCCCA1F02DA8}" type="presParOf" srcId="{B24325F5-E6A1-4F3E-A0C7-CB2F7CD6C198}" destId="{656432C6-4502-444C-AF0B-4FDC419B7ADA}" srcOrd="7" destOrd="0" presId="urn:microsoft.com/office/officeart/2008/layout/BendingPictureCaptionList"/>
    <dgm:cxn modelId="{A03E7C89-10CE-4127-A33B-C7B5F49ABA5C}" type="presParOf" srcId="{B24325F5-E6A1-4F3E-A0C7-CB2F7CD6C198}" destId="{D23D5D98-F6DF-4AC0-9B17-0936226C7C18}" srcOrd="8" destOrd="0" presId="urn:microsoft.com/office/officeart/2008/layout/BendingPictureCaptionList"/>
    <dgm:cxn modelId="{0C4740AC-1917-44D7-8855-BCB1FDABB1EC}" type="presParOf" srcId="{D23D5D98-F6DF-4AC0-9B17-0936226C7C18}" destId="{DFE9D842-939A-4527-9121-CA345D707D75}" srcOrd="0" destOrd="0" presId="urn:microsoft.com/office/officeart/2008/layout/BendingPictureCaptionList"/>
    <dgm:cxn modelId="{F05E31A3-E688-4E45-BF01-1F91D05D9452}" type="presParOf" srcId="{D23D5D98-F6DF-4AC0-9B17-0936226C7C18}" destId="{1046C007-861E-416F-A399-5C54C3675D15}" srcOrd="1" destOrd="0" presId="urn:microsoft.com/office/officeart/2008/layout/BendingPictureCaptionList"/>
    <dgm:cxn modelId="{9B317F95-41EF-46DC-B660-AF60B656FD8D}" type="presParOf" srcId="{B24325F5-E6A1-4F3E-A0C7-CB2F7CD6C198}" destId="{C086B9B7-1EEE-42A7-BFE1-3389A2F8E827}" srcOrd="9" destOrd="0" presId="urn:microsoft.com/office/officeart/2008/layout/BendingPictureCaptionList"/>
    <dgm:cxn modelId="{9608FE23-F779-48F2-9B06-E6727691B51A}" type="presParOf" srcId="{B24325F5-E6A1-4F3E-A0C7-CB2F7CD6C198}" destId="{93E338B8-3134-4C89-8024-1C14BD1F27EA}" srcOrd="10" destOrd="0" presId="urn:microsoft.com/office/officeart/2008/layout/BendingPictureCaptionList"/>
    <dgm:cxn modelId="{8A41E403-D45D-4281-8206-0898091265C0}" type="presParOf" srcId="{93E338B8-3134-4C89-8024-1C14BD1F27EA}" destId="{6C49DA51-6C83-47F4-AAA2-603A25E170AD}" srcOrd="0" destOrd="0" presId="urn:microsoft.com/office/officeart/2008/layout/BendingPictureCaptionList"/>
    <dgm:cxn modelId="{9CB2DC81-284A-4C30-93A4-B650C83537B0}" type="presParOf" srcId="{93E338B8-3134-4C89-8024-1C14BD1F27EA}" destId="{6204E504-3ABA-4B26-960B-FC30EE17214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КАРАСЬ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ЩУКА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ОКУНЬ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ЛЕЩЬ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СЕЛЬДЬ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ФОРЕЛЬ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ВОРОН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ЧАЙКА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ГОЛУБЬ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ОРЁЛ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СОВА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ПАВЛИН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 custLinFactNeighborX="0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/>
          <a:srcRect/>
          <a:stretch>
            <a:fillRect t="-13000" b="-13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МУРАВЕЙ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КЛЕЩ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СТРЕКОЗА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МУХА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БАБОЧКА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КУЗНЕЧИК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 custLinFactNeighborX="0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/>
          <a:srcRect/>
          <a:stretch>
            <a:fillRect l="-24000" r="-24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/>
          <a:srcRect/>
          <a:stretch>
            <a:fillRect l="-10000" r="-10000"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СЛОН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СИНИЙ КИТ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КОЗА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БОБР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ОБЕЗЬЯНА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КЕНГУРУ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 custLinFactNeighborX="0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/>
          <a:srcRect/>
          <a:stretch>
            <a:fillRect t="-10000" b="-10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/>
          <a:srcRect/>
          <a:stretch>
            <a:fillRect l="-30000" r="-30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/>
          <a:srcRect/>
          <a:stretch>
            <a:fillRect t="-13000" b="-13000"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ЛЯГУШКА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ТРИТОН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КВАКША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ЖАБА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САЛАМАНДРА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ЧЕРВЯГИ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 custLinFactNeighborX="0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/>
          <a:srcRect/>
          <a:stretch>
            <a:fillRect l="-10000" r="-10000"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6B08AB-3DD9-4AFB-83A7-0C63F2C493C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AD576-7024-4A28-B105-1C50B8A90D72}">
      <dgm:prSet phldrT="[Текст]"/>
      <dgm:spPr/>
      <dgm:t>
        <a:bodyPr/>
        <a:lstStyle/>
        <a:p>
          <a:r>
            <a:rPr lang="ru-RU" dirty="0"/>
            <a:t>КРОКОДИЛ</a:t>
          </a:r>
        </a:p>
      </dgm:t>
    </dgm:pt>
    <dgm:pt modelId="{0A311DAA-F663-47E9-BAFA-5D079128B2CE}" type="parTrans" cxnId="{613AB1F8-92B5-419B-AA75-BB7C164F76F9}">
      <dgm:prSet/>
      <dgm:spPr/>
      <dgm:t>
        <a:bodyPr/>
        <a:lstStyle/>
        <a:p>
          <a:endParaRPr lang="ru-RU"/>
        </a:p>
      </dgm:t>
    </dgm:pt>
    <dgm:pt modelId="{F588D626-C19E-4FEF-BC63-8EBC593B0752}" type="sibTrans" cxnId="{613AB1F8-92B5-419B-AA75-BB7C164F76F9}">
      <dgm:prSet/>
      <dgm:spPr/>
      <dgm:t>
        <a:bodyPr/>
        <a:lstStyle/>
        <a:p>
          <a:endParaRPr lang="ru-RU"/>
        </a:p>
      </dgm:t>
    </dgm:pt>
    <dgm:pt modelId="{1AD44F94-78F1-4B05-B8E1-8E5CFC34BD0D}">
      <dgm:prSet phldrT="[Текст]"/>
      <dgm:spPr/>
      <dgm:t>
        <a:bodyPr/>
        <a:lstStyle/>
        <a:p>
          <a:r>
            <a:rPr lang="ru-RU" dirty="0"/>
            <a:t>ЧЕРЕПАХА</a:t>
          </a:r>
        </a:p>
      </dgm:t>
    </dgm:pt>
    <dgm:pt modelId="{59BAF6E1-E81F-48C4-8EA1-EA67767DC55B}" type="parTrans" cxnId="{4A7BDA2D-60AB-48C5-A356-B3A76E1AC592}">
      <dgm:prSet/>
      <dgm:spPr/>
      <dgm:t>
        <a:bodyPr/>
        <a:lstStyle/>
        <a:p>
          <a:endParaRPr lang="ru-RU"/>
        </a:p>
      </dgm:t>
    </dgm:pt>
    <dgm:pt modelId="{1C17E46C-B6CF-4B5F-9077-C5367CC429FA}" type="sibTrans" cxnId="{4A7BDA2D-60AB-48C5-A356-B3A76E1AC592}">
      <dgm:prSet/>
      <dgm:spPr/>
      <dgm:t>
        <a:bodyPr/>
        <a:lstStyle/>
        <a:p>
          <a:endParaRPr lang="ru-RU"/>
        </a:p>
      </dgm:t>
    </dgm:pt>
    <dgm:pt modelId="{1DA7784F-4068-4666-B3FA-3456C5D07BCD}">
      <dgm:prSet phldrT="[Текст]"/>
      <dgm:spPr/>
      <dgm:t>
        <a:bodyPr/>
        <a:lstStyle/>
        <a:p>
          <a:r>
            <a:rPr lang="ru-RU" dirty="0"/>
            <a:t>ЗМЕИ</a:t>
          </a:r>
        </a:p>
      </dgm:t>
    </dgm:pt>
    <dgm:pt modelId="{CB70FB4B-627C-4002-B1B0-23D1788F7FA7}" type="parTrans" cxnId="{5559F4EF-306C-48F9-9D57-CBD78E52FF4A}">
      <dgm:prSet/>
      <dgm:spPr/>
      <dgm:t>
        <a:bodyPr/>
        <a:lstStyle/>
        <a:p>
          <a:endParaRPr lang="ru-RU"/>
        </a:p>
      </dgm:t>
    </dgm:pt>
    <dgm:pt modelId="{DA8EB8BB-7837-4BEA-984F-486A2F295A4A}" type="sibTrans" cxnId="{5559F4EF-306C-48F9-9D57-CBD78E52FF4A}">
      <dgm:prSet/>
      <dgm:spPr/>
      <dgm:t>
        <a:bodyPr/>
        <a:lstStyle/>
        <a:p>
          <a:endParaRPr lang="ru-RU"/>
        </a:p>
      </dgm:t>
    </dgm:pt>
    <dgm:pt modelId="{DB240B08-F1A1-4C13-8F91-F99852840B22}">
      <dgm:prSet/>
      <dgm:spPr/>
      <dgm:t>
        <a:bodyPr/>
        <a:lstStyle/>
        <a:p>
          <a:r>
            <a:rPr lang="ru-RU" dirty="0"/>
            <a:t>ВАРАН</a:t>
          </a:r>
        </a:p>
      </dgm:t>
    </dgm:pt>
    <dgm:pt modelId="{DECB73ED-E85B-449A-AE0A-ABFCFF7633D2}" type="parTrans" cxnId="{E6A12D1D-66BE-42A4-BB79-4905AD03A2A9}">
      <dgm:prSet/>
      <dgm:spPr/>
      <dgm:t>
        <a:bodyPr/>
        <a:lstStyle/>
        <a:p>
          <a:endParaRPr lang="ru-RU"/>
        </a:p>
      </dgm:t>
    </dgm:pt>
    <dgm:pt modelId="{FFE532A6-8E0B-4F9B-8CAE-6A5A8CB30AB5}" type="sibTrans" cxnId="{E6A12D1D-66BE-42A4-BB79-4905AD03A2A9}">
      <dgm:prSet/>
      <dgm:spPr/>
      <dgm:t>
        <a:bodyPr/>
        <a:lstStyle/>
        <a:p>
          <a:endParaRPr lang="ru-RU"/>
        </a:p>
      </dgm:t>
    </dgm:pt>
    <dgm:pt modelId="{FE3F848A-ED91-4247-97A5-66D945BD98F4}">
      <dgm:prSet/>
      <dgm:spPr/>
      <dgm:t>
        <a:bodyPr/>
        <a:lstStyle/>
        <a:p>
          <a:r>
            <a:rPr lang="ru-RU" dirty="0"/>
            <a:t>ГЕККОН</a:t>
          </a:r>
        </a:p>
      </dgm:t>
    </dgm:pt>
    <dgm:pt modelId="{E440E036-3BF5-409A-A8D6-EE4A7912CBEF}" type="parTrans" cxnId="{3074A0A3-9EF2-4F72-AC69-14CBD1F2037B}">
      <dgm:prSet/>
      <dgm:spPr/>
      <dgm:t>
        <a:bodyPr/>
        <a:lstStyle/>
        <a:p>
          <a:endParaRPr lang="ru-RU"/>
        </a:p>
      </dgm:t>
    </dgm:pt>
    <dgm:pt modelId="{6D98BEC2-8D14-480C-8DE3-F856B5EAAE8D}" type="sibTrans" cxnId="{3074A0A3-9EF2-4F72-AC69-14CBD1F2037B}">
      <dgm:prSet/>
      <dgm:spPr/>
      <dgm:t>
        <a:bodyPr/>
        <a:lstStyle/>
        <a:p>
          <a:endParaRPr lang="ru-RU"/>
        </a:p>
      </dgm:t>
    </dgm:pt>
    <dgm:pt modelId="{BBC438A5-22CE-41F1-B30A-CBA19A893C9F}">
      <dgm:prSet/>
      <dgm:spPr/>
      <dgm:t>
        <a:bodyPr/>
        <a:lstStyle/>
        <a:p>
          <a:r>
            <a:rPr lang="ru-RU" dirty="0"/>
            <a:t>ХАМЕЛЕОН</a:t>
          </a:r>
        </a:p>
      </dgm:t>
    </dgm:pt>
    <dgm:pt modelId="{D179E6CD-2682-4A79-AD22-92071E1C866B}" type="parTrans" cxnId="{96631E8D-841D-43A6-A0CE-746934784BF6}">
      <dgm:prSet/>
      <dgm:spPr/>
      <dgm:t>
        <a:bodyPr/>
        <a:lstStyle/>
        <a:p>
          <a:endParaRPr lang="ru-RU"/>
        </a:p>
      </dgm:t>
    </dgm:pt>
    <dgm:pt modelId="{2C84AF1A-C4D7-47ED-943F-2E2CC45778ED}" type="sibTrans" cxnId="{96631E8D-841D-43A6-A0CE-746934784BF6}">
      <dgm:prSet/>
      <dgm:spPr/>
      <dgm:t>
        <a:bodyPr/>
        <a:lstStyle/>
        <a:p>
          <a:endParaRPr lang="ru-RU"/>
        </a:p>
      </dgm:t>
    </dgm:pt>
    <dgm:pt modelId="{123762AC-80A1-4017-BD8D-12BB21AA6D3A}" type="pres">
      <dgm:prSet presAssocID="{C06B08AB-3DD9-4AFB-83A7-0C63F2C493CF}" presName="Name0" presStyleCnt="0">
        <dgm:presLayoutVars>
          <dgm:dir/>
          <dgm:resizeHandles val="exact"/>
        </dgm:presLayoutVars>
      </dgm:prSet>
      <dgm:spPr/>
    </dgm:pt>
    <dgm:pt modelId="{536C3AD8-6FCE-4925-ABCA-6A16B528DBAC}" type="pres">
      <dgm:prSet presAssocID="{279AD576-7024-4A28-B105-1C50B8A90D72}" presName="composite" presStyleCnt="0"/>
      <dgm:spPr/>
    </dgm:pt>
    <dgm:pt modelId="{6D3D67CF-3549-440C-9A8D-1D8CC250DD77}" type="pres">
      <dgm:prSet presAssocID="{279AD576-7024-4A28-B105-1C50B8A90D72}" presName="rect1" presStyleLbl="bgImgPlace1" presStyleIdx="0" presStyleCnt="6"/>
      <dgm:spPr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00D02C37-09A2-41BB-BF01-A8C9869B6355}" type="pres">
      <dgm:prSet presAssocID="{279AD576-7024-4A28-B105-1C50B8A90D72}" presName="wedgeRectCallout1" presStyleLbl="node1" presStyleIdx="0" presStyleCnt="6" custLinFactNeighborX="0">
        <dgm:presLayoutVars>
          <dgm:bulletEnabled val="1"/>
        </dgm:presLayoutVars>
      </dgm:prSet>
      <dgm:spPr/>
    </dgm:pt>
    <dgm:pt modelId="{FDCC69CA-7882-43B4-B237-D8F136266D1D}" type="pres">
      <dgm:prSet presAssocID="{F588D626-C19E-4FEF-BC63-8EBC593B0752}" presName="sibTrans" presStyleCnt="0"/>
      <dgm:spPr/>
    </dgm:pt>
    <dgm:pt modelId="{821E1205-A42D-4AC8-99CD-5636E1D2041B}" type="pres">
      <dgm:prSet presAssocID="{1AD44F94-78F1-4B05-B8E1-8E5CFC34BD0D}" presName="composite" presStyleCnt="0"/>
      <dgm:spPr/>
    </dgm:pt>
    <dgm:pt modelId="{1157B393-9A18-49BC-B916-45D5596198D2}" type="pres">
      <dgm:prSet presAssocID="{1AD44F94-78F1-4B05-B8E1-8E5CFC34BD0D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AD79C7F2-D6A1-41FC-832E-0E590F4A8645}" type="pres">
      <dgm:prSet presAssocID="{1AD44F94-78F1-4B05-B8E1-8E5CFC34BD0D}" presName="wedgeRectCallout1" presStyleLbl="node1" presStyleIdx="1" presStyleCnt="6">
        <dgm:presLayoutVars>
          <dgm:bulletEnabled val="1"/>
        </dgm:presLayoutVars>
      </dgm:prSet>
      <dgm:spPr/>
    </dgm:pt>
    <dgm:pt modelId="{7F4B2F45-9DE7-471B-8F87-6E984C9D4DED}" type="pres">
      <dgm:prSet presAssocID="{1C17E46C-B6CF-4B5F-9077-C5367CC429FA}" presName="sibTrans" presStyleCnt="0"/>
      <dgm:spPr/>
    </dgm:pt>
    <dgm:pt modelId="{9F028D5E-0494-4BCA-9BE0-E0CDB84C5825}" type="pres">
      <dgm:prSet presAssocID="{1DA7784F-4068-4666-B3FA-3456C5D07BCD}" presName="composite" presStyleCnt="0"/>
      <dgm:spPr/>
    </dgm:pt>
    <dgm:pt modelId="{7C0FDF57-37BB-4F96-82DC-D82ADA445E25}" type="pres">
      <dgm:prSet presAssocID="{1DA7784F-4068-4666-B3FA-3456C5D07BCD}" presName="rect1" presStyleLbl="bgImgPlace1" presStyleIdx="2" presStyleCnt="6"/>
      <dgm:spPr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</dgm:spPr>
    </dgm:pt>
    <dgm:pt modelId="{6E4E3815-1385-40D6-A60C-D0F3BFDDB0E5}" type="pres">
      <dgm:prSet presAssocID="{1DA7784F-4068-4666-B3FA-3456C5D07BCD}" presName="wedgeRectCallout1" presStyleLbl="node1" presStyleIdx="2" presStyleCnt="6">
        <dgm:presLayoutVars>
          <dgm:bulletEnabled val="1"/>
        </dgm:presLayoutVars>
      </dgm:prSet>
      <dgm:spPr/>
    </dgm:pt>
    <dgm:pt modelId="{5AAEEEC3-138E-4EF3-87D9-D3AC44F0F1E4}" type="pres">
      <dgm:prSet presAssocID="{DA8EB8BB-7837-4BEA-984F-486A2F295A4A}" presName="sibTrans" presStyleCnt="0"/>
      <dgm:spPr/>
    </dgm:pt>
    <dgm:pt modelId="{1A4144BF-40F6-43D0-BC7B-3970D9FF55ED}" type="pres">
      <dgm:prSet presAssocID="{DB240B08-F1A1-4C13-8F91-F99852840B22}" presName="composite" presStyleCnt="0"/>
      <dgm:spPr/>
    </dgm:pt>
    <dgm:pt modelId="{B4724308-BD6B-4E13-937F-F19E33D51B3B}" type="pres">
      <dgm:prSet presAssocID="{DB240B08-F1A1-4C13-8F91-F99852840B22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CFDCEE5-44D4-44B9-BF24-F9E522632EF7}" type="pres">
      <dgm:prSet presAssocID="{DB240B08-F1A1-4C13-8F91-F99852840B22}" presName="wedgeRectCallout1" presStyleLbl="node1" presStyleIdx="3" presStyleCnt="6">
        <dgm:presLayoutVars>
          <dgm:bulletEnabled val="1"/>
        </dgm:presLayoutVars>
      </dgm:prSet>
      <dgm:spPr/>
    </dgm:pt>
    <dgm:pt modelId="{695AD628-75E0-41DC-BBFC-14C2AB612041}" type="pres">
      <dgm:prSet presAssocID="{FFE532A6-8E0B-4F9B-8CAE-6A5A8CB30AB5}" presName="sibTrans" presStyleCnt="0"/>
      <dgm:spPr/>
    </dgm:pt>
    <dgm:pt modelId="{9DB03DC9-C8ED-4FE5-A4E2-F5B5DED661F0}" type="pres">
      <dgm:prSet presAssocID="{FE3F848A-ED91-4247-97A5-66D945BD98F4}" presName="composite" presStyleCnt="0"/>
      <dgm:spPr/>
    </dgm:pt>
    <dgm:pt modelId="{69324A8A-D9E6-4673-9085-423EB85AAAD6}" type="pres">
      <dgm:prSet presAssocID="{FE3F848A-ED91-4247-97A5-66D945BD98F4}" presName="rect1" presStyleLbl="bgImgPlace1" presStyleIdx="4" presStyleCnt="6"/>
      <dgm:spPr>
        <a:blipFill>
          <a:blip xmlns:r="http://schemas.openxmlformats.org/officeDocument/2006/relationships" r:embed="rId5"/>
          <a:srcRect/>
          <a:stretch>
            <a:fillRect l="-3000" r="-3000"/>
          </a:stretch>
        </a:blipFill>
      </dgm:spPr>
    </dgm:pt>
    <dgm:pt modelId="{C072A9DE-11F3-4994-85A0-AB58F437B13A}" type="pres">
      <dgm:prSet presAssocID="{FE3F848A-ED91-4247-97A5-66D945BD98F4}" presName="wedgeRectCallout1" presStyleLbl="node1" presStyleIdx="4" presStyleCnt="6">
        <dgm:presLayoutVars>
          <dgm:bulletEnabled val="1"/>
        </dgm:presLayoutVars>
      </dgm:prSet>
      <dgm:spPr/>
    </dgm:pt>
    <dgm:pt modelId="{3F14A575-0EC9-4413-BFE1-5AB4C6D0D2F7}" type="pres">
      <dgm:prSet presAssocID="{6D98BEC2-8D14-480C-8DE3-F856B5EAAE8D}" presName="sibTrans" presStyleCnt="0"/>
      <dgm:spPr/>
    </dgm:pt>
    <dgm:pt modelId="{1E8C780B-56E4-4C2F-8A66-51783F81CE67}" type="pres">
      <dgm:prSet presAssocID="{BBC438A5-22CE-41F1-B30A-CBA19A893C9F}" presName="composite" presStyleCnt="0"/>
      <dgm:spPr/>
    </dgm:pt>
    <dgm:pt modelId="{F277D45E-3426-48C2-843F-3AB14DFFCABB}" type="pres">
      <dgm:prSet presAssocID="{BBC438A5-22CE-41F1-B30A-CBA19A893C9F}" presName="rect1" presStyleLbl="bgImgPlace1" presStyleIdx="5" presStyleCnt="6"/>
      <dgm:spPr>
        <a:blipFill>
          <a:blip xmlns:r="http://schemas.openxmlformats.org/officeDocument/2006/relationships" r:embed="rId6"/>
          <a:srcRect/>
          <a:stretch>
            <a:fillRect l="-10000" r="-10000"/>
          </a:stretch>
        </a:blipFill>
      </dgm:spPr>
    </dgm:pt>
    <dgm:pt modelId="{362CDFD3-6A65-413F-83BD-35766486E9C9}" type="pres">
      <dgm:prSet presAssocID="{BBC438A5-22CE-41F1-B30A-CBA19A893C9F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384602-AAE9-4575-96E1-E4423EF75CB9}" type="presOf" srcId="{1DA7784F-4068-4666-B3FA-3456C5D07BCD}" destId="{6E4E3815-1385-40D6-A60C-D0F3BFDDB0E5}" srcOrd="0" destOrd="0" presId="urn:microsoft.com/office/officeart/2008/layout/BendingPictureCaptionList"/>
    <dgm:cxn modelId="{E6A12D1D-66BE-42A4-BB79-4905AD03A2A9}" srcId="{C06B08AB-3DD9-4AFB-83A7-0C63F2C493CF}" destId="{DB240B08-F1A1-4C13-8F91-F99852840B22}" srcOrd="3" destOrd="0" parTransId="{DECB73ED-E85B-449A-AE0A-ABFCFF7633D2}" sibTransId="{FFE532A6-8E0B-4F9B-8CAE-6A5A8CB30AB5}"/>
    <dgm:cxn modelId="{50C14227-3ED8-4FDF-9F4A-A61628D4DB69}" type="presOf" srcId="{DB240B08-F1A1-4C13-8F91-F99852840B22}" destId="{ECFDCEE5-44D4-44B9-BF24-F9E522632EF7}" srcOrd="0" destOrd="0" presId="urn:microsoft.com/office/officeart/2008/layout/BendingPictureCaptionList"/>
    <dgm:cxn modelId="{4A7BDA2D-60AB-48C5-A356-B3A76E1AC592}" srcId="{C06B08AB-3DD9-4AFB-83A7-0C63F2C493CF}" destId="{1AD44F94-78F1-4B05-B8E1-8E5CFC34BD0D}" srcOrd="1" destOrd="0" parTransId="{59BAF6E1-E81F-48C4-8EA1-EA67767DC55B}" sibTransId="{1C17E46C-B6CF-4B5F-9077-C5367CC429FA}"/>
    <dgm:cxn modelId="{26752832-021F-43E0-9384-5AFE9C07BBC2}" type="presOf" srcId="{BBC438A5-22CE-41F1-B30A-CBA19A893C9F}" destId="{362CDFD3-6A65-413F-83BD-35766486E9C9}" srcOrd="0" destOrd="0" presId="urn:microsoft.com/office/officeart/2008/layout/BendingPictureCaptionList"/>
    <dgm:cxn modelId="{609B1D36-8DDD-474F-B5AF-B372DBDAC3B8}" type="presOf" srcId="{1AD44F94-78F1-4B05-B8E1-8E5CFC34BD0D}" destId="{AD79C7F2-D6A1-41FC-832E-0E590F4A8645}" srcOrd="0" destOrd="0" presId="urn:microsoft.com/office/officeart/2008/layout/BendingPictureCaptionList"/>
    <dgm:cxn modelId="{AC917F4A-1808-4B4C-B180-0FBE59B9D300}" type="presOf" srcId="{FE3F848A-ED91-4247-97A5-66D945BD98F4}" destId="{C072A9DE-11F3-4994-85A0-AB58F437B13A}" srcOrd="0" destOrd="0" presId="urn:microsoft.com/office/officeart/2008/layout/BendingPictureCaptionList"/>
    <dgm:cxn modelId="{DDC8684B-F088-4374-9E2C-76E612CC20A7}" type="presOf" srcId="{279AD576-7024-4A28-B105-1C50B8A90D72}" destId="{00D02C37-09A2-41BB-BF01-A8C9869B6355}" srcOrd="0" destOrd="0" presId="urn:microsoft.com/office/officeart/2008/layout/BendingPictureCaptionList"/>
    <dgm:cxn modelId="{B6E0C16F-B7DE-4AA4-9503-435670990485}" type="presOf" srcId="{C06B08AB-3DD9-4AFB-83A7-0C63F2C493CF}" destId="{123762AC-80A1-4017-BD8D-12BB21AA6D3A}" srcOrd="0" destOrd="0" presId="urn:microsoft.com/office/officeart/2008/layout/BendingPictureCaptionList"/>
    <dgm:cxn modelId="{96631E8D-841D-43A6-A0CE-746934784BF6}" srcId="{C06B08AB-3DD9-4AFB-83A7-0C63F2C493CF}" destId="{BBC438A5-22CE-41F1-B30A-CBA19A893C9F}" srcOrd="5" destOrd="0" parTransId="{D179E6CD-2682-4A79-AD22-92071E1C866B}" sibTransId="{2C84AF1A-C4D7-47ED-943F-2E2CC45778ED}"/>
    <dgm:cxn modelId="{3074A0A3-9EF2-4F72-AC69-14CBD1F2037B}" srcId="{C06B08AB-3DD9-4AFB-83A7-0C63F2C493CF}" destId="{FE3F848A-ED91-4247-97A5-66D945BD98F4}" srcOrd="4" destOrd="0" parTransId="{E440E036-3BF5-409A-A8D6-EE4A7912CBEF}" sibTransId="{6D98BEC2-8D14-480C-8DE3-F856B5EAAE8D}"/>
    <dgm:cxn modelId="{5559F4EF-306C-48F9-9D57-CBD78E52FF4A}" srcId="{C06B08AB-3DD9-4AFB-83A7-0C63F2C493CF}" destId="{1DA7784F-4068-4666-B3FA-3456C5D07BCD}" srcOrd="2" destOrd="0" parTransId="{CB70FB4B-627C-4002-B1B0-23D1788F7FA7}" sibTransId="{DA8EB8BB-7837-4BEA-984F-486A2F295A4A}"/>
    <dgm:cxn modelId="{613AB1F8-92B5-419B-AA75-BB7C164F76F9}" srcId="{C06B08AB-3DD9-4AFB-83A7-0C63F2C493CF}" destId="{279AD576-7024-4A28-B105-1C50B8A90D72}" srcOrd="0" destOrd="0" parTransId="{0A311DAA-F663-47E9-BAFA-5D079128B2CE}" sibTransId="{F588D626-C19E-4FEF-BC63-8EBC593B0752}"/>
    <dgm:cxn modelId="{57C9DD86-D902-4587-8F50-1C2A0035FA3C}" type="presParOf" srcId="{123762AC-80A1-4017-BD8D-12BB21AA6D3A}" destId="{536C3AD8-6FCE-4925-ABCA-6A16B528DBAC}" srcOrd="0" destOrd="0" presId="urn:microsoft.com/office/officeart/2008/layout/BendingPictureCaptionList"/>
    <dgm:cxn modelId="{DB47DD93-2063-4474-9288-B9ED0A742DC3}" type="presParOf" srcId="{536C3AD8-6FCE-4925-ABCA-6A16B528DBAC}" destId="{6D3D67CF-3549-440C-9A8D-1D8CC250DD77}" srcOrd="0" destOrd="0" presId="urn:microsoft.com/office/officeart/2008/layout/BendingPictureCaptionList"/>
    <dgm:cxn modelId="{4E65AC96-A1F5-475B-9A93-863029282ED8}" type="presParOf" srcId="{536C3AD8-6FCE-4925-ABCA-6A16B528DBAC}" destId="{00D02C37-09A2-41BB-BF01-A8C9869B6355}" srcOrd="1" destOrd="0" presId="urn:microsoft.com/office/officeart/2008/layout/BendingPictureCaptionList"/>
    <dgm:cxn modelId="{70CFD112-0C0A-48C6-A4EF-DD15ADEDFD7E}" type="presParOf" srcId="{123762AC-80A1-4017-BD8D-12BB21AA6D3A}" destId="{FDCC69CA-7882-43B4-B237-D8F136266D1D}" srcOrd="1" destOrd="0" presId="urn:microsoft.com/office/officeart/2008/layout/BendingPictureCaptionList"/>
    <dgm:cxn modelId="{F3509DF3-DE2A-4AB0-81A5-F01FF6DFD15C}" type="presParOf" srcId="{123762AC-80A1-4017-BD8D-12BB21AA6D3A}" destId="{821E1205-A42D-4AC8-99CD-5636E1D2041B}" srcOrd="2" destOrd="0" presId="urn:microsoft.com/office/officeart/2008/layout/BendingPictureCaptionList"/>
    <dgm:cxn modelId="{C11CA778-9409-43BE-8030-28951C9D620C}" type="presParOf" srcId="{821E1205-A42D-4AC8-99CD-5636E1D2041B}" destId="{1157B393-9A18-49BC-B916-45D5596198D2}" srcOrd="0" destOrd="0" presId="urn:microsoft.com/office/officeart/2008/layout/BendingPictureCaptionList"/>
    <dgm:cxn modelId="{E68A7F46-B136-4DF0-BF0A-1AEA4F94BAD4}" type="presParOf" srcId="{821E1205-A42D-4AC8-99CD-5636E1D2041B}" destId="{AD79C7F2-D6A1-41FC-832E-0E590F4A8645}" srcOrd="1" destOrd="0" presId="urn:microsoft.com/office/officeart/2008/layout/BendingPictureCaptionList"/>
    <dgm:cxn modelId="{8633A4EA-7BB2-4FBD-ADDA-BB48E0E31A4A}" type="presParOf" srcId="{123762AC-80A1-4017-BD8D-12BB21AA6D3A}" destId="{7F4B2F45-9DE7-471B-8F87-6E984C9D4DED}" srcOrd="3" destOrd="0" presId="urn:microsoft.com/office/officeart/2008/layout/BendingPictureCaptionList"/>
    <dgm:cxn modelId="{A54ADC9E-01D9-4677-9F84-887C7E16E6F9}" type="presParOf" srcId="{123762AC-80A1-4017-BD8D-12BB21AA6D3A}" destId="{9F028D5E-0494-4BCA-9BE0-E0CDB84C5825}" srcOrd="4" destOrd="0" presId="urn:microsoft.com/office/officeart/2008/layout/BendingPictureCaptionList"/>
    <dgm:cxn modelId="{F8C6CD48-F38B-4CAE-87A4-278E577F98A9}" type="presParOf" srcId="{9F028D5E-0494-4BCA-9BE0-E0CDB84C5825}" destId="{7C0FDF57-37BB-4F96-82DC-D82ADA445E25}" srcOrd="0" destOrd="0" presId="urn:microsoft.com/office/officeart/2008/layout/BendingPictureCaptionList"/>
    <dgm:cxn modelId="{9C1E8B26-E883-453C-8015-31077C3054D8}" type="presParOf" srcId="{9F028D5E-0494-4BCA-9BE0-E0CDB84C5825}" destId="{6E4E3815-1385-40D6-A60C-D0F3BFDDB0E5}" srcOrd="1" destOrd="0" presId="urn:microsoft.com/office/officeart/2008/layout/BendingPictureCaptionList"/>
    <dgm:cxn modelId="{00117798-4A1A-4F93-BC7E-CA712460EED1}" type="presParOf" srcId="{123762AC-80A1-4017-BD8D-12BB21AA6D3A}" destId="{5AAEEEC3-138E-4EF3-87D9-D3AC44F0F1E4}" srcOrd="5" destOrd="0" presId="urn:microsoft.com/office/officeart/2008/layout/BendingPictureCaptionList"/>
    <dgm:cxn modelId="{5C1303A5-75AF-4FEB-9CB5-0B6E0FD01B59}" type="presParOf" srcId="{123762AC-80A1-4017-BD8D-12BB21AA6D3A}" destId="{1A4144BF-40F6-43D0-BC7B-3970D9FF55ED}" srcOrd="6" destOrd="0" presId="urn:microsoft.com/office/officeart/2008/layout/BendingPictureCaptionList"/>
    <dgm:cxn modelId="{F4A4C9AA-4064-493A-A87C-5647E572B214}" type="presParOf" srcId="{1A4144BF-40F6-43D0-BC7B-3970D9FF55ED}" destId="{B4724308-BD6B-4E13-937F-F19E33D51B3B}" srcOrd="0" destOrd="0" presId="urn:microsoft.com/office/officeart/2008/layout/BendingPictureCaptionList"/>
    <dgm:cxn modelId="{9F265AF5-4522-4BFC-A5E4-523108B89824}" type="presParOf" srcId="{1A4144BF-40F6-43D0-BC7B-3970D9FF55ED}" destId="{ECFDCEE5-44D4-44B9-BF24-F9E522632EF7}" srcOrd="1" destOrd="0" presId="urn:microsoft.com/office/officeart/2008/layout/BendingPictureCaptionList"/>
    <dgm:cxn modelId="{BCBE7947-4BB9-411B-94C2-F37C44A99B5C}" type="presParOf" srcId="{123762AC-80A1-4017-BD8D-12BB21AA6D3A}" destId="{695AD628-75E0-41DC-BBFC-14C2AB612041}" srcOrd="7" destOrd="0" presId="urn:microsoft.com/office/officeart/2008/layout/BendingPictureCaptionList"/>
    <dgm:cxn modelId="{76009634-0EF8-4D8A-8701-F57F2950D899}" type="presParOf" srcId="{123762AC-80A1-4017-BD8D-12BB21AA6D3A}" destId="{9DB03DC9-C8ED-4FE5-A4E2-F5B5DED661F0}" srcOrd="8" destOrd="0" presId="urn:microsoft.com/office/officeart/2008/layout/BendingPictureCaptionList"/>
    <dgm:cxn modelId="{283B4C49-ED0C-44EC-B3D2-E351ECCCC6DD}" type="presParOf" srcId="{9DB03DC9-C8ED-4FE5-A4E2-F5B5DED661F0}" destId="{69324A8A-D9E6-4673-9085-423EB85AAAD6}" srcOrd="0" destOrd="0" presId="urn:microsoft.com/office/officeart/2008/layout/BendingPictureCaptionList"/>
    <dgm:cxn modelId="{1034E2FF-98E5-4165-A9DD-0D885F440AB7}" type="presParOf" srcId="{9DB03DC9-C8ED-4FE5-A4E2-F5B5DED661F0}" destId="{C072A9DE-11F3-4994-85A0-AB58F437B13A}" srcOrd="1" destOrd="0" presId="urn:microsoft.com/office/officeart/2008/layout/BendingPictureCaptionList"/>
    <dgm:cxn modelId="{87D1CCC2-8DE5-42D7-9439-E772321D22B2}" type="presParOf" srcId="{123762AC-80A1-4017-BD8D-12BB21AA6D3A}" destId="{3F14A575-0EC9-4413-BFE1-5AB4C6D0D2F7}" srcOrd="9" destOrd="0" presId="urn:microsoft.com/office/officeart/2008/layout/BendingPictureCaptionList"/>
    <dgm:cxn modelId="{89E6BD15-FF9B-4418-92F4-35F2F23DD539}" type="presParOf" srcId="{123762AC-80A1-4017-BD8D-12BB21AA6D3A}" destId="{1E8C780B-56E4-4C2F-8A66-51783F81CE67}" srcOrd="10" destOrd="0" presId="urn:microsoft.com/office/officeart/2008/layout/BendingPictureCaptionList"/>
    <dgm:cxn modelId="{D35A467B-8C6E-4F1D-84CF-E160DF25352F}" type="presParOf" srcId="{1E8C780B-56E4-4C2F-8A66-51783F81CE67}" destId="{F277D45E-3426-48C2-843F-3AB14DFFCABB}" srcOrd="0" destOrd="0" presId="urn:microsoft.com/office/officeart/2008/layout/BendingPictureCaptionList"/>
    <dgm:cxn modelId="{37E1E2B9-594A-4514-B594-3BDE13C5C45D}" type="presParOf" srcId="{1E8C780B-56E4-4C2F-8A66-51783F81CE67}" destId="{362CDFD3-6A65-413F-83BD-35766486E9C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7" loCatId="cycle" qsTypeId="urn:microsoft.com/office/officeart/2005/8/quickstyle/3d5" qsCatId="3D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4E8D2E69-0173-4BD3-B96A-7A9C5DD12B47}">
      <dgm:prSet/>
      <dgm:spPr/>
      <dgm:t>
        <a:bodyPr/>
        <a:lstStyle/>
        <a:p>
          <a:pPr rtl="0"/>
          <a:r>
            <a:rPr lang="ru-RU" noProof="0" dirty="0"/>
            <a:t>ДИКИЕ ЖИВОТНЫЕ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pPr rtl="0"/>
          <a:endParaRPr lang="ru-RU" noProof="0" dirty="0"/>
        </a:p>
      </dgm:t>
    </dgm:pt>
    <dgm:pt modelId="{FEF1E80E-8A9E-4B0A-817C-2A4CFDCF3FB2}" type="sibTrans" cxnId="{0F866C41-EB5F-47BD-A2CD-A58671F15B67}">
      <dgm:prSet/>
      <dgm:spPr/>
      <dgm:t>
        <a:bodyPr/>
        <a:lstStyle/>
        <a:p>
          <a:pPr rtl="0"/>
          <a:endParaRPr lang="ru-RU" noProof="0" dirty="0"/>
        </a:p>
      </dgm:t>
    </dgm:pt>
    <dgm:pt modelId="{93A6A030-ABAB-4EFA-B539-0FDB3E07C1EF}">
      <dgm:prSet/>
      <dgm:spPr/>
      <dgm:t>
        <a:bodyPr/>
        <a:lstStyle/>
        <a:p>
          <a:pPr rtl="0"/>
          <a:r>
            <a:rPr lang="ru-RU" noProof="0" dirty="0"/>
            <a:t>ДОМАШНИЕ ЖИВОТНЫЕ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pPr rtl="0"/>
          <a:endParaRPr lang="ru-RU" noProof="0" dirty="0"/>
        </a:p>
      </dgm:t>
    </dgm:pt>
    <dgm:pt modelId="{BFE0749E-E343-4A6F-BD09-2810EE6B4BD7}" type="sibTrans" cxnId="{4B40C8DC-6B57-4F5B-8440-7241C649700B}">
      <dgm:prSet/>
      <dgm:spPr/>
      <dgm:t>
        <a:bodyPr/>
        <a:lstStyle/>
        <a:p>
          <a:pPr rtl="0"/>
          <a:endParaRPr lang="ru-RU" noProof="0" dirty="0"/>
        </a:p>
      </dgm:t>
    </dgm:pt>
    <dgm:pt modelId="{AAC263CB-8256-4B03-92FE-1622698FB3E9}">
      <dgm:prSet/>
      <dgm:spPr/>
      <dgm:t>
        <a:bodyPr/>
        <a:lstStyle/>
        <a:p>
          <a:pPr rtl="0"/>
          <a:r>
            <a:rPr lang="ru-RU" noProof="0"/>
            <a:t>ЖИВОТНЫЕ</a:t>
          </a:r>
          <a:endParaRPr lang="ru-RU" noProof="0" dirty="0"/>
        </a:p>
      </dgm:t>
    </dgm:pt>
    <dgm:pt modelId="{808B76D0-8EC7-469A-93AC-7A6017188A9D}" type="sibTrans" cxnId="{C5E94186-9CB6-4C42-92B3-C546CC53A7B9}">
      <dgm:prSet/>
      <dgm:spPr/>
      <dgm:t>
        <a:bodyPr/>
        <a:lstStyle/>
        <a:p>
          <a:pPr rtl="0"/>
          <a:endParaRPr lang="ru-RU" noProof="0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pPr rtl="0"/>
          <a:endParaRPr lang="ru-RU" noProof="0" dirty="0"/>
        </a:p>
      </dgm:t>
    </dgm:pt>
    <dgm:pt modelId="{368AB493-B904-463B-815C-386EFA041D56}" type="pres">
      <dgm:prSet presAssocID="{D4503D04-C97E-4622-AE07-D0307CB3B4CA}" presName="Name0" presStyleCnt="0">
        <dgm:presLayoutVars>
          <dgm:dir/>
          <dgm:resizeHandles val="exact"/>
        </dgm:presLayoutVars>
      </dgm:prSet>
      <dgm:spPr/>
    </dgm:pt>
    <dgm:pt modelId="{6503F6BD-B76E-493D-8BF3-9B894CAC2B2E}" type="pres">
      <dgm:prSet presAssocID="{AAC263CB-8256-4B03-92FE-1622698FB3E9}" presName="node" presStyleLbl="node1" presStyleIdx="0" presStyleCnt="3" custRadScaleRad="106017" custRadScaleInc="-2692">
        <dgm:presLayoutVars>
          <dgm:bulletEnabled val="1"/>
        </dgm:presLayoutVars>
      </dgm:prSet>
      <dgm:spPr/>
    </dgm:pt>
    <dgm:pt modelId="{7FE24D54-8B64-44E8-B4BB-7CE02D7A6AD1}" type="pres">
      <dgm:prSet presAssocID="{808B76D0-8EC7-469A-93AC-7A6017188A9D}" presName="sibTrans" presStyleLbl="sibTrans2D1" presStyleIdx="0" presStyleCnt="3"/>
      <dgm:spPr/>
    </dgm:pt>
    <dgm:pt modelId="{AE8D0000-41B9-4F96-B280-BFCDBE44814A}" type="pres">
      <dgm:prSet presAssocID="{808B76D0-8EC7-469A-93AC-7A6017188A9D}" presName="connectorText" presStyleLbl="sibTrans2D1" presStyleIdx="0" presStyleCnt="3"/>
      <dgm:spPr/>
    </dgm:pt>
    <dgm:pt modelId="{30E6FAEE-CAA1-4746-81B2-9FA917EBB770}" type="pres">
      <dgm:prSet presAssocID="{4E8D2E69-0173-4BD3-B96A-7A9C5DD12B47}" presName="node" presStyleLbl="node1" presStyleIdx="1" presStyleCnt="3">
        <dgm:presLayoutVars>
          <dgm:bulletEnabled val="1"/>
        </dgm:presLayoutVars>
      </dgm:prSet>
      <dgm:spPr/>
    </dgm:pt>
    <dgm:pt modelId="{BC73E437-C6D0-4E21-BF3B-AD4291E38742}" type="pres">
      <dgm:prSet presAssocID="{FEF1E80E-8A9E-4B0A-817C-2A4CFDCF3FB2}" presName="sibTrans" presStyleLbl="sibTrans2D1" presStyleIdx="1" presStyleCnt="3"/>
      <dgm:spPr/>
    </dgm:pt>
    <dgm:pt modelId="{8E9F34F3-9D43-44EB-BC47-D555D910E5C7}" type="pres">
      <dgm:prSet presAssocID="{FEF1E80E-8A9E-4B0A-817C-2A4CFDCF3FB2}" presName="connectorText" presStyleLbl="sibTrans2D1" presStyleIdx="1" presStyleCnt="3"/>
      <dgm:spPr/>
    </dgm:pt>
    <dgm:pt modelId="{BF4ADC36-6559-49B2-8333-4A5BA18CE6A4}" type="pres">
      <dgm:prSet presAssocID="{93A6A030-ABAB-4EFA-B539-0FDB3E07C1EF}" presName="node" presStyleLbl="node1" presStyleIdx="2" presStyleCnt="3">
        <dgm:presLayoutVars>
          <dgm:bulletEnabled val="1"/>
        </dgm:presLayoutVars>
      </dgm:prSet>
      <dgm:spPr/>
    </dgm:pt>
    <dgm:pt modelId="{308867D8-92C9-4B4D-AEF6-F7B6170039F7}" type="pres">
      <dgm:prSet presAssocID="{BFE0749E-E343-4A6F-BD09-2810EE6B4BD7}" presName="sibTrans" presStyleLbl="sibTrans2D1" presStyleIdx="2" presStyleCnt="3"/>
      <dgm:spPr/>
    </dgm:pt>
    <dgm:pt modelId="{E9BD8FFC-CABC-4CDC-812B-64C47FDF36BB}" type="pres">
      <dgm:prSet presAssocID="{BFE0749E-E343-4A6F-BD09-2810EE6B4BD7}" presName="connectorText" presStyleLbl="sibTrans2D1" presStyleIdx="2" presStyleCnt="3"/>
      <dgm:spPr/>
    </dgm:pt>
  </dgm:ptLst>
  <dgm:cxnLst>
    <dgm:cxn modelId="{2DB53902-F7EF-4647-948F-0E15E280F439}" type="presOf" srcId="{808B76D0-8EC7-469A-93AC-7A6017188A9D}" destId="{AE8D0000-41B9-4F96-B280-BFCDBE44814A}" srcOrd="1" destOrd="0" presId="urn:microsoft.com/office/officeart/2005/8/layout/cycle7"/>
    <dgm:cxn modelId="{86187D15-2830-405C-903A-540963801759}" type="presOf" srcId="{FEF1E80E-8A9E-4B0A-817C-2A4CFDCF3FB2}" destId="{8E9F34F3-9D43-44EB-BC47-D555D910E5C7}" srcOrd="1" destOrd="0" presId="urn:microsoft.com/office/officeart/2005/8/layout/cycle7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AE98CB61-AE0D-4426-BACA-BDF6C4660825}" type="presOf" srcId="{93A6A030-ABAB-4EFA-B539-0FDB3E07C1EF}" destId="{BF4ADC36-6559-49B2-8333-4A5BA18CE6A4}" srcOrd="0" destOrd="0" presId="urn:microsoft.com/office/officeart/2005/8/layout/cycle7"/>
    <dgm:cxn modelId="{AD6B1B65-60DC-428A-AF11-01C0CCFA13A1}" type="presOf" srcId="{AAC263CB-8256-4B03-92FE-1622698FB3E9}" destId="{6503F6BD-B76E-493D-8BF3-9B894CAC2B2E}" srcOrd="0" destOrd="0" presId="urn:microsoft.com/office/officeart/2005/8/layout/cycle7"/>
    <dgm:cxn modelId="{91C44A47-7A38-4F46-A7FE-5CAC5BDBFCDD}" type="presOf" srcId="{FEF1E80E-8A9E-4B0A-817C-2A4CFDCF3FB2}" destId="{BC73E437-C6D0-4E21-BF3B-AD4291E38742}" srcOrd="0" destOrd="0" presId="urn:microsoft.com/office/officeart/2005/8/layout/cycle7"/>
    <dgm:cxn modelId="{6EDC6749-4F84-42F7-B6CA-CD43A02F92A5}" type="presOf" srcId="{4E8D2E69-0173-4BD3-B96A-7A9C5DD12B47}" destId="{30E6FAEE-CAA1-4746-81B2-9FA917EBB770}" srcOrd="0" destOrd="0" presId="urn:microsoft.com/office/officeart/2005/8/layout/cycle7"/>
    <dgm:cxn modelId="{B2C60179-0498-43A6-9944-59A3BE486FCC}" type="presOf" srcId="{808B76D0-8EC7-469A-93AC-7A6017188A9D}" destId="{7FE24D54-8B64-44E8-B4BB-7CE02D7A6AD1}" srcOrd="0" destOrd="0" presId="urn:microsoft.com/office/officeart/2005/8/layout/cycle7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BE93F7A0-91EE-47F2-8F11-68392C9A1F5E}" type="presOf" srcId="{BFE0749E-E343-4A6F-BD09-2810EE6B4BD7}" destId="{E9BD8FFC-CABC-4CDC-812B-64C47FDF36BB}" srcOrd="1" destOrd="0" presId="urn:microsoft.com/office/officeart/2005/8/layout/cycle7"/>
    <dgm:cxn modelId="{319961A6-1EB0-4CEC-93C5-7D22F0FF3D2C}" type="presOf" srcId="{BFE0749E-E343-4A6F-BD09-2810EE6B4BD7}" destId="{308867D8-92C9-4B4D-AEF6-F7B6170039F7}" srcOrd="0" destOrd="0" presId="urn:microsoft.com/office/officeart/2005/8/layout/cycle7"/>
    <dgm:cxn modelId="{1D3276C3-FE4B-44A8-BB30-85685A0EC0F3}" type="presOf" srcId="{D4503D04-C97E-4622-AE07-D0307CB3B4CA}" destId="{368AB493-B904-463B-815C-386EFA041D56}" srcOrd="0" destOrd="0" presId="urn:microsoft.com/office/officeart/2005/8/layout/cycle7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76E3D34A-0629-41AE-ACFE-0B31FED5A284}" type="presParOf" srcId="{368AB493-B904-463B-815C-386EFA041D56}" destId="{6503F6BD-B76E-493D-8BF3-9B894CAC2B2E}" srcOrd="0" destOrd="0" presId="urn:microsoft.com/office/officeart/2005/8/layout/cycle7"/>
    <dgm:cxn modelId="{1CD13B98-EE2A-404A-A35D-CD5036AE89C1}" type="presParOf" srcId="{368AB493-B904-463B-815C-386EFA041D56}" destId="{7FE24D54-8B64-44E8-B4BB-7CE02D7A6AD1}" srcOrd="1" destOrd="0" presId="urn:microsoft.com/office/officeart/2005/8/layout/cycle7"/>
    <dgm:cxn modelId="{345F03B2-E881-40E1-8D6B-E55F30FD897D}" type="presParOf" srcId="{7FE24D54-8B64-44E8-B4BB-7CE02D7A6AD1}" destId="{AE8D0000-41B9-4F96-B280-BFCDBE44814A}" srcOrd="0" destOrd="0" presId="urn:microsoft.com/office/officeart/2005/8/layout/cycle7"/>
    <dgm:cxn modelId="{C6E70B0F-1545-497A-AE5F-B8DDEC1DE96A}" type="presParOf" srcId="{368AB493-B904-463B-815C-386EFA041D56}" destId="{30E6FAEE-CAA1-4746-81B2-9FA917EBB770}" srcOrd="2" destOrd="0" presId="urn:microsoft.com/office/officeart/2005/8/layout/cycle7"/>
    <dgm:cxn modelId="{A2B23600-85DD-434A-8E4F-7D8339361D59}" type="presParOf" srcId="{368AB493-B904-463B-815C-386EFA041D56}" destId="{BC73E437-C6D0-4E21-BF3B-AD4291E38742}" srcOrd="3" destOrd="0" presId="urn:microsoft.com/office/officeart/2005/8/layout/cycle7"/>
    <dgm:cxn modelId="{D7A077D2-6F4B-418C-AA8C-6E2D65B27E90}" type="presParOf" srcId="{BC73E437-C6D0-4E21-BF3B-AD4291E38742}" destId="{8E9F34F3-9D43-44EB-BC47-D555D910E5C7}" srcOrd="0" destOrd="0" presId="urn:microsoft.com/office/officeart/2005/8/layout/cycle7"/>
    <dgm:cxn modelId="{3BCB6491-876F-4681-B3A7-DE33E3AAB094}" type="presParOf" srcId="{368AB493-B904-463B-815C-386EFA041D56}" destId="{BF4ADC36-6559-49B2-8333-4A5BA18CE6A4}" srcOrd="4" destOrd="0" presId="urn:microsoft.com/office/officeart/2005/8/layout/cycle7"/>
    <dgm:cxn modelId="{25CA3068-582E-422A-9373-4947B85DC839}" type="presParOf" srcId="{368AB493-B904-463B-815C-386EFA041D56}" destId="{308867D8-92C9-4B4D-AEF6-F7B6170039F7}" srcOrd="5" destOrd="0" presId="urn:microsoft.com/office/officeart/2005/8/layout/cycle7"/>
    <dgm:cxn modelId="{5E10646C-29BE-4664-B010-1A591407DEE3}" type="presParOf" srcId="{308867D8-92C9-4B4D-AEF6-F7B6170039F7}" destId="{E9BD8FFC-CABC-4CDC-812B-64C47FDF36B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947C6-6C8D-4B3A-B726-10A326166B53}">
      <dsp:nvSpPr>
        <dsp:cNvPr id="0" name=""/>
        <dsp:cNvSpPr/>
      </dsp:nvSpPr>
      <dsp:spPr>
        <a:xfrm>
          <a:off x="0" y="0"/>
          <a:ext cx="4801885" cy="4801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6DFF2-3D2A-43CF-99CB-597F5DB3316D}">
      <dsp:nvSpPr>
        <dsp:cNvPr id="0" name=""/>
        <dsp:cNvSpPr/>
      </dsp:nvSpPr>
      <dsp:spPr>
        <a:xfrm>
          <a:off x="4636659" y="4648297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B733E-D608-4CD5-8913-554AA78868DE}">
      <dsp:nvSpPr>
        <dsp:cNvPr id="0" name=""/>
        <dsp:cNvSpPr/>
      </dsp:nvSpPr>
      <dsp:spPr>
        <a:xfrm>
          <a:off x="4902879" y="11638"/>
          <a:ext cx="2919546" cy="29195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4E05F-48B0-4706-B73D-2B810CAEEA3F}">
      <dsp:nvSpPr>
        <dsp:cNvPr id="0" name=""/>
        <dsp:cNvSpPr/>
      </dsp:nvSpPr>
      <dsp:spPr>
        <a:xfrm>
          <a:off x="7533280" y="2765958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2C895-89AE-4B4D-9EF5-D135D3805810}">
      <dsp:nvSpPr>
        <dsp:cNvPr id="0" name=""/>
        <dsp:cNvSpPr/>
      </dsp:nvSpPr>
      <dsp:spPr>
        <a:xfrm>
          <a:off x="7657199" y="2765958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B6A36-B339-48D4-9927-343D4E5BB3D8}">
      <dsp:nvSpPr>
        <dsp:cNvPr id="0" name=""/>
        <dsp:cNvSpPr/>
      </dsp:nvSpPr>
      <dsp:spPr>
        <a:xfrm>
          <a:off x="6040926" y="3032024"/>
          <a:ext cx="1781499" cy="1781499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9000" b="-9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12F1A-C5C0-467E-AE51-190F7CEED970}">
      <dsp:nvSpPr>
        <dsp:cNvPr id="0" name=""/>
        <dsp:cNvSpPr/>
      </dsp:nvSpPr>
      <dsp:spPr>
        <a:xfrm>
          <a:off x="7471320" y="4648297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2DA42-333A-4203-B3CE-6F44D4CC5C39}">
      <dsp:nvSpPr>
        <dsp:cNvPr id="0" name=""/>
        <dsp:cNvSpPr/>
      </dsp:nvSpPr>
      <dsp:spPr>
        <a:xfrm>
          <a:off x="7564260" y="4555357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82A5B-E391-4F89-9267-29F58AA0D3BA}">
      <dsp:nvSpPr>
        <dsp:cNvPr id="0" name=""/>
        <dsp:cNvSpPr/>
      </dsp:nvSpPr>
      <dsp:spPr>
        <a:xfrm>
          <a:off x="7657199" y="4462417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72ACB-1CDF-42C9-A22C-6FEE49445C7E}">
      <dsp:nvSpPr>
        <dsp:cNvPr id="0" name=""/>
        <dsp:cNvSpPr/>
      </dsp:nvSpPr>
      <dsp:spPr>
        <a:xfrm>
          <a:off x="4902879" y="3776316"/>
          <a:ext cx="1037207" cy="1037207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39000" r="-39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99A25-AE46-4F64-8430-67CF0F79AC1C}">
      <dsp:nvSpPr>
        <dsp:cNvPr id="0" name=""/>
        <dsp:cNvSpPr/>
      </dsp:nvSpPr>
      <dsp:spPr>
        <a:xfrm>
          <a:off x="5650941" y="4524377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16DAA-8868-49D7-9B41-160E7E3AE4F0}">
      <dsp:nvSpPr>
        <dsp:cNvPr id="0" name=""/>
        <dsp:cNvSpPr/>
      </dsp:nvSpPr>
      <dsp:spPr>
        <a:xfrm>
          <a:off x="5774860" y="4524377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22404-C9DD-4124-8B07-A1475619164D}">
      <dsp:nvSpPr>
        <dsp:cNvPr id="0" name=""/>
        <dsp:cNvSpPr/>
      </dsp:nvSpPr>
      <dsp:spPr>
        <a:xfrm>
          <a:off x="5650941" y="4648297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CF55E-5AE1-4902-B1C1-7C941A8EDAB8}">
      <dsp:nvSpPr>
        <dsp:cNvPr id="0" name=""/>
        <dsp:cNvSpPr/>
      </dsp:nvSpPr>
      <dsp:spPr>
        <a:xfrm>
          <a:off x="5774860" y="4648297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DD665-0161-4555-B151-DC89E5809B03}">
      <dsp:nvSpPr>
        <dsp:cNvPr id="0" name=""/>
        <dsp:cNvSpPr/>
      </dsp:nvSpPr>
      <dsp:spPr>
        <a:xfrm>
          <a:off x="4902879" y="3032024"/>
          <a:ext cx="1037207" cy="638650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3F962-740E-4ADA-99E7-D9CCE9172E1C}">
      <dsp:nvSpPr>
        <dsp:cNvPr id="0" name=""/>
        <dsp:cNvSpPr/>
      </dsp:nvSpPr>
      <dsp:spPr>
        <a:xfrm>
          <a:off x="5588981" y="3505448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552EF-1B16-4057-B17A-F479E04E8D12}">
      <dsp:nvSpPr>
        <dsp:cNvPr id="0" name=""/>
        <dsp:cNvSpPr/>
      </dsp:nvSpPr>
      <dsp:spPr>
        <a:xfrm>
          <a:off x="5681921" y="3412508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CDFEB-62E5-41CA-BA9E-AFE1D2B2FF16}">
      <dsp:nvSpPr>
        <dsp:cNvPr id="0" name=""/>
        <dsp:cNvSpPr/>
      </dsp:nvSpPr>
      <dsp:spPr>
        <a:xfrm>
          <a:off x="5774860" y="3319569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92165-819E-4A04-95FD-661BF040E055}">
      <dsp:nvSpPr>
        <dsp:cNvPr id="0" name=""/>
        <dsp:cNvSpPr/>
      </dsp:nvSpPr>
      <dsp:spPr>
        <a:xfrm>
          <a:off x="5588981" y="3319569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E18B7-6D63-420E-8EC9-C19D77EA628A}">
      <dsp:nvSpPr>
        <dsp:cNvPr id="0" name=""/>
        <dsp:cNvSpPr/>
      </dsp:nvSpPr>
      <dsp:spPr>
        <a:xfrm>
          <a:off x="5774860" y="3505448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2A82E-87A5-4036-AAB3-3DCA5752CF3C}">
      <dsp:nvSpPr>
        <dsp:cNvPr id="0" name=""/>
        <dsp:cNvSpPr/>
      </dsp:nvSpPr>
      <dsp:spPr>
        <a:xfrm>
          <a:off x="939762" y="4952933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F6141-AD5A-484E-9254-66ED90FCF185}">
      <dsp:nvSpPr>
        <dsp:cNvPr id="0" name=""/>
        <dsp:cNvSpPr/>
      </dsp:nvSpPr>
      <dsp:spPr>
        <a:xfrm>
          <a:off x="1022375" y="4813523"/>
          <a:ext cx="1170000" cy="36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1022375" y="4813523"/>
        <a:ext cx="1170000" cy="361432"/>
      </dsp:txXfrm>
    </dsp:sp>
    <dsp:sp modelId="{8064778D-9865-43EE-BB88-D8618C6E5725}">
      <dsp:nvSpPr>
        <dsp:cNvPr id="0" name=""/>
        <dsp:cNvSpPr/>
      </dsp:nvSpPr>
      <dsp:spPr>
        <a:xfrm>
          <a:off x="2192375" y="4952933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C4F1D-F3AD-4BD5-AD8B-6ADB566B8FAE}">
      <dsp:nvSpPr>
        <dsp:cNvPr id="0" name=""/>
        <dsp:cNvSpPr/>
      </dsp:nvSpPr>
      <dsp:spPr>
        <a:xfrm>
          <a:off x="2316295" y="4952933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FF114-091E-47F2-97EF-014065603E7D}">
      <dsp:nvSpPr>
        <dsp:cNvPr id="0" name=""/>
        <dsp:cNvSpPr/>
      </dsp:nvSpPr>
      <dsp:spPr>
        <a:xfrm>
          <a:off x="2398908" y="4813523"/>
          <a:ext cx="1170000" cy="36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2398908" y="4813523"/>
        <a:ext cx="1170000" cy="361432"/>
      </dsp:txXfrm>
    </dsp:sp>
    <dsp:sp modelId="{102EF988-E6BA-4160-97D6-A65D76A2FF71}">
      <dsp:nvSpPr>
        <dsp:cNvPr id="0" name=""/>
        <dsp:cNvSpPr/>
      </dsp:nvSpPr>
      <dsp:spPr>
        <a:xfrm>
          <a:off x="3568908" y="5045872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7C0AB-37E4-441E-9A08-5242634ECBC7}">
      <dsp:nvSpPr>
        <dsp:cNvPr id="0" name=""/>
        <dsp:cNvSpPr/>
      </dsp:nvSpPr>
      <dsp:spPr>
        <a:xfrm>
          <a:off x="3661847" y="4952933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B87BE-827A-471A-8FEB-F8B63A8519D6}">
      <dsp:nvSpPr>
        <dsp:cNvPr id="0" name=""/>
        <dsp:cNvSpPr/>
      </dsp:nvSpPr>
      <dsp:spPr>
        <a:xfrm>
          <a:off x="3754787" y="4859993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A44BA-ACF3-4FCC-A161-1F965526274B}">
      <dsp:nvSpPr>
        <dsp:cNvPr id="0" name=""/>
        <dsp:cNvSpPr/>
      </dsp:nvSpPr>
      <dsp:spPr>
        <a:xfrm>
          <a:off x="3837400" y="4813523"/>
          <a:ext cx="1170000" cy="36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3837400" y="4813523"/>
        <a:ext cx="1170000" cy="361432"/>
      </dsp:txXfrm>
    </dsp:sp>
    <dsp:sp modelId="{EA6BBEB8-C577-4D92-94C2-CE359F33BC5D}">
      <dsp:nvSpPr>
        <dsp:cNvPr id="0" name=""/>
        <dsp:cNvSpPr/>
      </dsp:nvSpPr>
      <dsp:spPr>
        <a:xfrm>
          <a:off x="5007400" y="4890973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11C4A-FFD1-41AB-9447-1978290ED535}">
      <dsp:nvSpPr>
        <dsp:cNvPr id="0" name=""/>
        <dsp:cNvSpPr/>
      </dsp:nvSpPr>
      <dsp:spPr>
        <a:xfrm>
          <a:off x="5131320" y="4890973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EAFED-83E6-4AFC-8C69-FC8956C397D8}">
      <dsp:nvSpPr>
        <dsp:cNvPr id="0" name=""/>
        <dsp:cNvSpPr/>
      </dsp:nvSpPr>
      <dsp:spPr>
        <a:xfrm>
          <a:off x="5007400" y="5014892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F94E6-B7A0-48A8-AA9B-3B7D2F90CE4F}">
      <dsp:nvSpPr>
        <dsp:cNvPr id="0" name=""/>
        <dsp:cNvSpPr/>
      </dsp:nvSpPr>
      <dsp:spPr>
        <a:xfrm>
          <a:off x="5131320" y="5014892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6DF21-4506-42E8-ADD9-78A2EE4316FA}">
      <dsp:nvSpPr>
        <dsp:cNvPr id="0" name=""/>
        <dsp:cNvSpPr/>
      </dsp:nvSpPr>
      <dsp:spPr>
        <a:xfrm>
          <a:off x="5213933" y="4813523"/>
          <a:ext cx="1170000" cy="36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5213933" y="4813523"/>
        <a:ext cx="1170000" cy="361432"/>
      </dsp:txXfrm>
    </dsp:sp>
    <dsp:sp modelId="{2D305EFD-CF81-4663-9B67-E23F5A8FA34B}">
      <dsp:nvSpPr>
        <dsp:cNvPr id="0" name=""/>
        <dsp:cNvSpPr/>
      </dsp:nvSpPr>
      <dsp:spPr>
        <a:xfrm>
          <a:off x="6383933" y="5045872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46260-0479-456A-88DD-D24DC7C3827C}">
      <dsp:nvSpPr>
        <dsp:cNvPr id="0" name=""/>
        <dsp:cNvSpPr/>
      </dsp:nvSpPr>
      <dsp:spPr>
        <a:xfrm>
          <a:off x="6476873" y="4952933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615B3-5BDC-4533-9FEA-D6CC89486CF8}">
      <dsp:nvSpPr>
        <dsp:cNvPr id="0" name=""/>
        <dsp:cNvSpPr/>
      </dsp:nvSpPr>
      <dsp:spPr>
        <a:xfrm>
          <a:off x="6569812" y="4859993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F64CB-E81D-4354-8E1B-5C965D404B7C}">
      <dsp:nvSpPr>
        <dsp:cNvPr id="0" name=""/>
        <dsp:cNvSpPr/>
      </dsp:nvSpPr>
      <dsp:spPr>
        <a:xfrm>
          <a:off x="6383933" y="4859993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E13FB-A79A-42A4-A99B-C8B8D78070B2}">
      <dsp:nvSpPr>
        <dsp:cNvPr id="0" name=""/>
        <dsp:cNvSpPr/>
      </dsp:nvSpPr>
      <dsp:spPr>
        <a:xfrm>
          <a:off x="6569812" y="5045872"/>
          <a:ext cx="82613" cy="82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B4E8C-4FD7-448D-8784-A7E9F9F9C37F}">
      <dsp:nvSpPr>
        <dsp:cNvPr id="0" name=""/>
        <dsp:cNvSpPr/>
      </dsp:nvSpPr>
      <dsp:spPr>
        <a:xfrm>
          <a:off x="6652425" y="4813523"/>
          <a:ext cx="1170000" cy="36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6652425" y="4813523"/>
        <a:ext cx="1170000" cy="3614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7F084-B1DA-4E75-B9BC-150E2787EC0B}">
      <dsp:nvSpPr>
        <dsp:cNvPr id="0" name=""/>
        <dsp:cNvSpPr/>
      </dsp:nvSpPr>
      <dsp:spPr>
        <a:xfrm>
          <a:off x="1407298" y="59419"/>
          <a:ext cx="2571361" cy="385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83820" bIns="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</a:t>
          </a:r>
        </a:p>
      </dsp:txBody>
      <dsp:txXfrm>
        <a:off x="1407298" y="59419"/>
        <a:ext cx="2571361" cy="385704"/>
      </dsp:txXfrm>
    </dsp:sp>
    <dsp:sp modelId="{9B4C557E-6808-4556-AE1B-F49ECC08B30D}">
      <dsp:nvSpPr>
        <dsp:cNvPr id="0" name=""/>
        <dsp:cNvSpPr/>
      </dsp:nvSpPr>
      <dsp:spPr>
        <a:xfrm>
          <a:off x="1407298" y="521571"/>
          <a:ext cx="2571361" cy="257136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5F8A1-BC9C-48F9-AD2B-4E8915E98CD6}">
      <dsp:nvSpPr>
        <dsp:cNvPr id="0" name=""/>
        <dsp:cNvSpPr/>
      </dsp:nvSpPr>
      <dsp:spPr>
        <a:xfrm>
          <a:off x="4250474" y="59419"/>
          <a:ext cx="2571361" cy="385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83820" bIns="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</a:t>
          </a:r>
        </a:p>
      </dsp:txBody>
      <dsp:txXfrm>
        <a:off x="4250474" y="59419"/>
        <a:ext cx="2571361" cy="385704"/>
      </dsp:txXfrm>
    </dsp:sp>
    <dsp:sp modelId="{5E4D7CE5-E64C-42AD-B161-63478DAE48C8}">
      <dsp:nvSpPr>
        <dsp:cNvPr id="0" name=""/>
        <dsp:cNvSpPr/>
      </dsp:nvSpPr>
      <dsp:spPr>
        <a:xfrm>
          <a:off x="4250474" y="521571"/>
          <a:ext cx="2571361" cy="257136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C8405-A967-4964-97C0-8E0F2E8B8B5C}">
      <dsp:nvSpPr>
        <dsp:cNvPr id="0" name=""/>
        <dsp:cNvSpPr/>
      </dsp:nvSpPr>
      <dsp:spPr>
        <a:xfrm>
          <a:off x="1407298" y="3350069"/>
          <a:ext cx="2571361" cy="385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83820" bIns="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</a:t>
          </a:r>
        </a:p>
      </dsp:txBody>
      <dsp:txXfrm>
        <a:off x="1407298" y="3350069"/>
        <a:ext cx="2571361" cy="385704"/>
      </dsp:txXfrm>
    </dsp:sp>
    <dsp:sp modelId="{2C4C5F99-3D39-426D-B351-63203E0742E6}">
      <dsp:nvSpPr>
        <dsp:cNvPr id="0" name=""/>
        <dsp:cNvSpPr/>
      </dsp:nvSpPr>
      <dsp:spPr>
        <a:xfrm>
          <a:off x="1407298" y="3812221"/>
          <a:ext cx="2571361" cy="25713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6FCC9-944C-4B81-94F6-EE227387712E}">
      <dsp:nvSpPr>
        <dsp:cNvPr id="0" name=""/>
        <dsp:cNvSpPr/>
      </dsp:nvSpPr>
      <dsp:spPr>
        <a:xfrm>
          <a:off x="4250474" y="3350069"/>
          <a:ext cx="2571361" cy="385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83820" bIns="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</a:t>
          </a:r>
        </a:p>
      </dsp:txBody>
      <dsp:txXfrm>
        <a:off x="4250474" y="3350069"/>
        <a:ext cx="2571361" cy="385704"/>
      </dsp:txXfrm>
    </dsp:sp>
    <dsp:sp modelId="{0173B191-F990-497A-A8B6-79E5A4C485CB}">
      <dsp:nvSpPr>
        <dsp:cNvPr id="0" name=""/>
        <dsp:cNvSpPr/>
      </dsp:nvSpPr>
      <dsp:spPr>
        <a:xfrm>
          <a:off x="4250474" y="3812221"/>
          <a:ext cx="2571361" cy="25713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КОРОВА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СОБАКА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ОВЦА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4000" r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КОШКА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ОСЁЛ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t="-2000" b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ЛОШАДЬ</a:t>
          </a:r>
        </a:p>
      </dsp:txBody>
      <dsp:txXfrm>
        <a:off x="5696215" y="5291855"/>
        <a:ext cx="2213812" cy="6964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ВОЛК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МЕДВЕДЬ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ЛИСА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5000" b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ЗЕБРА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НОСОРОГ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t="-44000" b="-4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ОЛЕНЬ</a:t>
          </a:r>
        </a:p>
      </dsp:txBody>
      <dsp:txXfrm>
        <a:off x="5696215" y="5291855"/>
        <a:ext cx="2213812" cy="696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EC491-FE23-43C3-82CC-E8CF93B4A302}">
      <dsp:nvSpPr>
        <dsp:cNvPr id="0" name=""/>
        <dsp:cNvSpPr/>
      </dsp:nvSpPr>
      <dsp:spPr>
        <a:xfrm>
          <a:off x="3585148" y="2654251"/>
          <a:ext cx="2536518" cy="44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11"/>
              </a:lnTo>
              <a:lnTo>
                <a:pt x="2536518" y="220111"/>
              </a:lnTo>
              <a:lnTo>
                <a:pt x="2536518" y="44022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C937-E717-46C9-89B3-E0D4B2D2AAA6}">
      <dsp:nvSpPr>
        <dsp:cNvPr id="0" name=""/>
        <dsp:cNvSpPr/>
      </dsp:nvSpPr>
      <dsp:spPr>
        <a:xfrm>
          <a:off x="3539428" y="2654251"/>
          <a:ext cx="91440" cy="440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22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60173-EF75-45A3-B849-43EB4A5E3FE3}">
      <dsp:nvSpPr>
        <dsp:cNvPr id="0" name=""/>
        <dsp:cNvSpPr/>
      </dsp:nvSpPr>
      <dsp:spPr>
        <a:xfrm>
          <a:off x="1048629" y="2654251"/>
          <a:ext cx="2536518" cy="440222"/>
        </a:xfrm>
        <a:custGeom>
          <a:avLst/>
          <a:gdLst/>
          <a:ahLst/>
          <a:cxnLst/>
          <a:rect l="0" t="0" r="0" b="0"/>
          <a:pathLst>
            <a:path>
              <a:moveTo>
                <a:pt x="2536518" y="0"/>
              </a:moveTo>
              <a:lnTo>
                <a:pt x="2536518" y="220111"/>
              </a:lnTo>
              <a:lnTo>
                <a:pt x="0" y="220111"/>
              </a:lnTo>
              <a:lnTo>
                <a:pt x="0" y="44022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93325-BB56-46CA-8B69-75EACB6814E5}">
      <dsp:nvSpPr>
        <dsp:cNvPr id="0" name=""/>
        <dsp:cNvSpPr/>
      </dsp:nvSpPr>
      <dsp:spPr>
        <a:xfrm>
          <a:off x="1942878" y="1606103"/>
          <a:ext cx="3284539" cy="10481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ЖИВОТНЫЕ</a:t>
          </a:r>
        </a:p>
      </dsp:txBody>
      <dsp:txXfrm>
        <a:off x="1942878" y="1606103"/>
        <a:ext cx="3284539" cy="1048148"/>
      </dsp:txXfrm>
    </dsp:sp>
    <dsp:sp modelId="{AFCEAD10-0123-45D4-AB62-05C99D3456DE}">
      <dsp:nvSpPr>
        <dsp:cNvPr id="0" name=""/>
        <dsp:cNvSpPr/>
      </dsp:nvSpPr>
      <dsp:spPr>
        <a:xfrm>
          <a:off x="481" y="3094474"/>
          <a:ext cx="2096296" cy="10481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травоядные</a:t>
          </a:r>
        </a:p>
      </dsp:txBody>
      <dsp:txXfrm>
        <a:off x="481" y="3094474"/>
        <a:ext cx="2096296" cy="1048148"/>
      </dsp:txXfrm>
    </dsp:sp>
    <dsp:sp modelId="{E6A6FC4E-B7E2-4DE2-A82F-13FAE9745C69}">
      <dsp:nvSpPr>
        <dsp:cNvPr id="0" name=""/>
        <dsp:cNvSpPr/>
      </dsp:nvSpPr>
      <dsp:spPr>
        <a:xfrm>
          <a:off x="2536999" y="3094474"/>
          <a:ext cx="2096296" cy="10481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всеядные</a:t>
          </a:r>
        </a:p>
      </dsp:txBody>
      <dsp:txXfrm>
        <a:off x="2536999" y="3094474"/>
        <a:ext cx="2096296" cy="1048148"/>
      </dsp:txXfrm>
    </dsp:sp>
    <dsp:sp modelId="{218347ED-2F67-41DF-AF95-A034F126D3B0}">
      <dsp:nvSpPr>
        <dsp:cNvPr id="0" name=""/>
        <dsp:cNvSpPr/>
      </dsp:nvSpPr>
      <dsp:spPr>
        <a:xfrm>
          <a:off x="5073518" y="3094474"/>
          <a:ext cx="2096296" cy="10481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хищные</a:t>
          </a:r>
        </a:p>
      </dsp:txBody>
      <dsp:txXfrm>
        <a:off x="5073518" y="3094474"/>
        <a:ext cx="2096296" cy="10481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48F8-574D-4395-8BCF-DB254082BE2F}">
      <dsp:nvSpPr>
        <dsp:cNvPr id="0" name=""/>
        <dsp:cNvSpPr/>
      </dsp:nvSpPr>
      <dsp:spPr>
        <a:xfrm>
          <a:off x="532441" y="3834126"/>
          <a:ext cx="2633988" cy="2633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4A68C6-2158-47A1-A0EE-AE2859A3B521}">
      <dsp:nvSpPr>
        <dsp:cNvPr id="0" name=""/>
        <dsp:cNvSpPr/>
      </dsp:nvSpPr>
      <dsp:spPr>
        <a:xfrm rot="16200000">
          <a:off x="-1047951" y="4887722"/>
          <a:ext cx="2633988" cy="526797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 </a:t>
          </a:r>
        </a:p>
      </dsp:txBody>
      <dsp:txXfrm>
        <a:off x="-1047951" y="4887722"/>
        <a:ext cx="2633988" cy="526797"/>
      </dsp:txXfrm>
    </dsp:sp>
    <dsp:sp modelId="{555E63C6-D9AB-4E84-B4E3-C75EAC7FF6C3}">
      <dsp:nvSpPr>
        <dsp:cNvPr id="0" name=""/>
        <dsp:cNvSpPr/>
      </dsp:nvSpPr>
      <dsp:spPr>
        <a:xfrm>
          <a:off x="3693613" y="3834126"/>
          <a:ext cx="2633988" cy="2633988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D39CBA-53EA-40D5-8D27-BEFAE56CB77D}">
      <dsp:nvSpPr>
        <dsp:cNvPr id="0" name=""/>
        <dsp:cNvSpPr/>
      </dsp:nvSpPr>
      <dsp:spPr>
        <a:xfrm rot="16200000">
          <a:off x="2113220" y="4887722"/>
          <a:ext cx="2633988" cy="526797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 </a:t>
          </a:r>
        </a:p>
      </dsp:txBody>
      <dsp:txXfrm>
        <a:off x="2113220" y="4887722"/>
        <a:ext cx="2633988" cy="526797"/>
      </dsp:txXfrm>
    </dsp:sp>
    <dsp:sp modelId="{96CFCF95-D4C5-4F8A-88E8-B2A6F81603CC}">
      <dsp:nvSpPr>
        <dsp:cNvPr id="0" name=""/>
        <dsp:cNvSpPr/>
      </dsp:nvSpPr>
      <dsp:spPr>
        <a:xfrm>
          <a:off x="518208" y="761526"/>
          <a:ext cx="2633988" cy="2633988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25000" b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6C1BC-E665-4AF6-A55E-B14B0978EEF6}">
      <dsp:nvSpPr>
        <dsp:cNvPr id="0" name=""/>
        <dsp:cNvSpPr/>
      </dsp:nvSpPr>
      <dsp:spPr>
        <a:xfrm rot="16200000">
          <a:off x="2113220" y="1896565"/>
          <a:ext cx="2633988" cy="526797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2113220" y="1896565"/>
        <a:ext cx="2633988" cy="526797"/>
      </dsp:txXfrm>
    </dsp:sp>
    <dsp:sp modelId="{8006F29D-FF13-4976-8FA3-8F25FFB8EA9B}">
      <dsp:nvSpPr>
        <dsp:cNvPr id="0" name=""/>
        <dsp:cNvSpPr/>
      </dsp:nvSpPr>
      <dsp:spPr>
        <a:xfrm>
          <a:off x="6854785" y="3800701"/>
          <a:ext cx="2633988" cy="263398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330CB-40B7-440D-A789-36C6E851B1C0}">
      <dsp:nvSpPr>
        <dsp:cNvPr id="0" name=""/>
        <dsp:cNvSpPr/>
      </dsp:nvSpPr>
      <dsp:spPr>
        <a:xfrm rot="16200000">
          <a:off x="5274392" y="1896565"/>
          <a:ext cx="2633988" cy="526797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 </a:t>
          </a:r>
        </a:p>
      </dsp:txBody>
      <dsp:txXfrm>
        <a:off x="5274392" y="1896565"/>
        <a:ext cx="2633988" cy="5267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ЗАЯЦ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ЛОСЬ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ВЕРБЛЮД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ГОРИЛЛА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t="-20000" b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АНТИЛОПА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ЖИРАФ</a:t>
          </a:r>
        </a:p>
      </dsp:txBody>
      <dsp:txXfrm>
        <a:off x="5696215" y="5291855"/>
        <a:ext cx="2213812" cy="6964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ЕНОТ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5000" r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ЁЖ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СВИНЬЯ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БЕЛКА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ПАНДА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МЫШЬ</a:t>
          </a:r>
        </a:p>
      </dsp:txBody>
      <dsp:txXfrm>
        <a:off x="5696215" y="5291855"/>
        <a:ext cx="2213812" cy="6964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ЛЕОПАРД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ПАНТЕРА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2000" r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ТИГР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РЫСЬ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1000" r="-2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ВЫДРА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БАРСУК</a:t>
          </a:r>
        </a:p>
      </dsp:txBody>
      <dsp:txXfrm>
        <a:off x="5696215" y="5291855"/>
        <a:ext cx="2213812" cy="696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20832-FBF7-477A-B3AD-B62CDD82FF6B}">
      <dsp:nvSpPr>
        <dsp:cNvPr id="0" name=""/>
        <dsp:cNvSpPr/>
      </dsp:nvSpPr>
      <dsp:spPr>
        <a:xfrm>
          <a:off x="0" y="42333"/>
          <a:ext cx="2539999" cy="203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690DD-9C37-4BDC-84BC-CB51582642A4}">
      <dsp:nvSpPr>
        <dsp:cNvPr id="0" name=""/>
        <dsp:cNvSpPr/>
      </dsp:nvSpPr>
      <dsp:spPr>
        <a:xfrm>
          <a:off x="228600" y="1871133"/>
          <a:ext cx="2260600" cy="7112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ЗЕМНОВОДНЫЕ</a:t>
          </a:r>
        </a:p>
      </dsp:txBody>
      <dsp:txXfrm>
        <a:off x="228600" y="1871133"/>
        <a:ext cx="2260600" cy="711200"/>
      </dsp:txXfrm>
    </dsp:sp>
    <dsp:sp modelId="{A06A3A7F-19D9-4FE0-9B81-CB2773667D8C}">
      <dsp:nvSpPr>
        <dsp:cNvPr id="0" name=""/>
        <dsp:cNvSpPr/>
      </dsp:nvSpPr>
      <dsp:spPr>
        <a:xfrm>
          <a:off x="2794000" y="42333"/>
          <a:ext cx="2539999" cy="20320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D1458-0BD0-45BE-92F5-C9AFFAE81F95}">
      <dsp:nvSpPr>
        <dsp:cNvPr id="0" name=""/>
        <dsp:cNvSpPr/>
      </dsp:nvSpPr>
      <dsp:spPr>
        <a:xfrm>
          <a:off x="3022600" y="1871133"/>
          <a:ext cx="2260600" cy="7112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ПТИЦЫ</a:t>
          </a:r>
        </a:p>
      </dsp:txBody>
      <dsp:txXfrm>
        <a:off x="3022600" y="1871133"/>
        <a:ext cx="2260600" cy="711200"/>
      </dsp:txXfrm>
    </dsp:sp>
    <dsp:sp modelId="{0C1A68EB-1C64-4E12-8855-89D5ADDB0BC0}">
      <dsp:nvSpPr>
        <dsp:cNvPr id="0" name=""/>
        <dsp:cNvSpPr/>
      </dsp:nvSpPr>
      <dsp:spPr>
        <a:xfrm>
          <a:off x="5587999" y="42333"/>
          <a:ext cx="2539999" cy="203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8BCDF-4512-4510-AC37-1641C93CA493}">
      <dsp:nvSpPr>
        <dsp:cNvPr id="0" name=""/>
        <dsp:cNvSpPr/>
      </dsp:nvSpPr>
      <dsp:spPr>
        <a:xfrm>
          <a:off x="5816599" y="1871133"/>
          <a:ext cx="2260600" cy="7112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НАСЕКОМЫЕ</a:t>
          </a:r>
        </a:p>
      </dsp:txBody>
      <dsp:txXfrm>
        <a:off x="5816599" y="1871133"/>
        <a:ext cx="2260600" cy="711200"/>
      </dsp:txXfrm>
    </dsp:sp>
    <dsp:sp modelId="{668E37E6-2AD7-4826-84B6-2FB21EFFAFDE}">
      <dsp:nvSpPr>
        <dsp:cNvPr id="0" name=""/>
        <dsp:cNvSpPr/>
      </dsp:nvSpPr>
      <dsp:spPr>
        <a:xfrm>
          <a:off x="0" y="2836333"/>
          <a:ext cx="2539999" cy="2032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2A763-3439-4860-B89E-0023A4022192}">
      <dsp:nvSpPr>
        <dsp:cNvPr id="0" name=""/>
        <dsp:cNvSpPr/>
      </dsp:nvSpPr>
      <dsp:spPr>
        <a:xfrm>
          <a:off x="228600" y="4665133"/>
          <a:ext cx="2260600" cy="7112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МЛЕКОПИТАЮЩИЕ</a:t>
          </a:r>
        </a:p>
      </dsp:txBody>
      <dsp:txXfrm>
        <a:off x="228600" y="4665133"/>
        <a:ext cx="2260600" cy="711200"/>
      </dsp:txXfrm>
    </dsp:sp>
    <dsp:sp modelId="{DFE9D842-939A-4527-9121-CA345D707D75}">
      <dsp:nvSpPr>
        <dsp:cNvPr id="0" name=""/>
        <dsp:cNvSpPr/>
      </dsp:nvSpPr>
      <dsp:spPr>
        <a:xfrm>
          <a:off x="2794000" y="2836333"/>
          <a:ext cx="2539999" cy="2032000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6C007-861E-416F-A399-5C54C3675D15}">
      <dsp:nvSpPr>
        <dsp:cNvPr id="0" name=""/>
        <dsp:cNvSpPr/>
      </dsp:nvSpPr>
      <dsp:spPr>
        <a:xfrm>
          <a:off x="3022600" y="4665133"/>
          <a:ext cx="2260600" cy="7112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РЫБЫ</a:t>
          </a:r>
        </a:p>
      </dsp:txBody>
      <dsp:txXfrm>
        <a:off x="3022600" y="4665133"/>
        <a:ext cx="2260600" cy="711200"/>
      </dsp:txXfrm>
    </dsp:sp>
    <dsp:sp modelId="{6C49DA51-6C83-47F4-AAA2-603A25E170AD}">
      <dsp:nvSpPr>
        <dsp:cNvPr id="0" name=""/>
        <dsp:cNvSpPr/>
      </dsp:nvSpPr>
      <dsp:spPr>
        <a:xfrm>
          <a:off x="5587999" y="2836333"/>
          <a:ext cx="2539999" cy="203200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4E504-3ABA-4B26-960B-FC30EE17214E}">
      <dsp:nvSpPr>
        <dsp:cNvPr id="0" name=""/>
        <dsp:cNvSpPr/>
      </dsp:nvSpPr>
      <dsp:spPr>
        <a:xfrm>
          <a:off x="5816600" y="4665133"/>
          <a:ext cx="2260600" cy="7112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ПРЕСМЫКАЮЩИЕСЯ</a:t>
          </a:r>
        </a:p>
      </dsp:txBody>
      <dsp:txXfrm>
        <a:off x="5816600" y="4665133"/>
        <a:ext cx="2260600" cy="711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КАРАСЬ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ЩУКА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ОКУНЬ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ЛЕЩЬ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СЕЛЬДЬ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ФОРЕЛЬ</a:t>
          </a:r>
        </a:p>
      </dsp:txBody>
      <dsp:txXfrm>
        <a:off x="5696215" y="5291855"/>
        <a:ext cx="2213812" cy="696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ВОРОН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2000" b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ЧАЙКА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ГОЛУБЬ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ОРЁЛ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СОВА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ПАВЛИН</a:t>
          </a:r>
        </a:p>
      </dsp:txBody>
      <dsp:txXfrm>
        <a:off x="5696215" y="5291855"/>
        <a:ext cx="2213812" cy="696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МУРАВЕЙ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КЛЕЩ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000" r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СТРЕКОЗА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МУХА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4000" r="-2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БАБОЧКА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КУЗНЕЧИК</a:t>
          </a:r>
        </a:p>
      </dsp:txBody>
      <dsp:txXfrm>
        <a:off x="5696215" y="5291855"/>
        <a:ext cx="2213812" cy="696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СЛОН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СИНИЙ КИТ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10000" b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КОЗА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БОБР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30000" r="-3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ОБЕЗЬЯНА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КЕНГУРУ</a:t>
          </a:r>
        </a:p>
      </dsp:txBody>
      <dsp:txXfrm>
        <a:off x="5696215" y="5291855"/>
        <a:ext cx="2213812" cy="696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ЛЯГУШКА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ТРИТОН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КВАКША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ЖАБА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САЛАМАНДРА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ЧЕРВЯГИ</a:t>
          </a:r>
        </a:p>
      </dsp:txBody>
      <dsp:txXfrm>
        <a:off x="5696215" y="5291855"/>
        <a:ext cx="2213812" cy="696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67CF-3549-440C-9A8D-1D8CC250DD77}">
      <dsp:nvSpPr>
        <dsp:cNvPr id="0" name=""/>
        <dsp:cNvSpPr/>
      </dsp:nvSpPr>
      <dsp:spPr>
        <a:xfrm>
          <a:off x="0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2C37-09A2-41BB-BF01-A8C9869B6355}">
      <dsp:nvSpPr>
        <dsp:cNvPr id="0" name=""/>
        <dsp:cNvSpPr/>
      </dsp:nvSpPr>
      <dsp:spPr>
        <a:xfrm>
          <a:off x="223868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КРОКОДИЛ</a:t>
          </a:r>
        </a:p>
      </dsp:txBody>
      <dsp:txXfrm>
        <a:off x="223868" y="2555681"/>
        <a:ext cx="2213812" cy="696480"/>
      </dsp:txXfrm>
    </dsp:sp>
    <dsp:sp modelId="{1157B393-9A18-49BC-B916-45D5596198D2}">
      <dsp:nvSpPr>
        <dsp:cNvPr id="0" name=""/>
        <dsp:cNvSpPr/>
      </dsp:nvSpPr>
      <dsp:spPr>
        <a:xfrm>
          <a:off x="2736173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C7F2-D6A1-41FC-832E-0E590F4A8645}">
      <dsp:nvSpPr>
        <dsp:cNvPr id="0" name=""/>
        <dsp:cNvSpPr/>
      </dsp:nvSpPr>
      <dsp:spPr>
        <a:xfrm>
          <a:off x="2960042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ЧЕРЕПАХА</a:t>
          </a:r>
        </a:p>
      </dsp:txBody>
      <dsp:txXfrm>
        <a:off x="2960042" y="2555681"/>
        <a:ext cx="2213812" cy="696480"/>
      </dsp:txXfrm>
    </dsp:sp>
    <dsp:sp modelId="{7C0FDF57-37BB-4F96-82DC-D82ADA445E25}">
      <dsp:nvSpPr>
        <dsp:cNvPr id="0" name=""/>
        <dsp:cNvSpPr/>
      </dsp:nvSpPr>
      <dsp:spPr>
        <a:xfrm>
          <a:off x="5472346" y="764732"/>
          <a:ext cx="2487430" cy="198994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3815-1385-40D6-A60C-D0F3BFDDB0E5}">
      <dsp:nvSpPr>
        <dsp:cNvPr id="0" name=""/>
        <dsp:cNvSpPr/>
      </dsp:nvSpPr>
      <dsp:spPr>
        <a:xfrm>
          <a:off x="5696215" y="2555681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ЗМЕИ</a:t>
          </a:r>
        </a:p>
      </dsp:txBody>
      <dsp:txXfrm>
        <a:off x="5696215" y="2555681"/>
        <a:ext cx="2213812" cy="696480"/>
      </dsp:txXfrm>
    </dsp:sp>
    <dsp:sp modelId="{B4724308-BD6B-4E13-937F-F19E33D51B3B}">
      <dsp:nvSpPr>
        <dsp:cNvPr id="0" name=""/>
        <dsp:cNvSpPr/>
      </dsp:nvSpPr>
      <dsp:spPr>
        <a:xfrm>
          <a:off x="0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CEE5-44D4-44B9-BF24-F9E522632EF7}">
      <dsp:nvSpPr>
        <dsp:cNvPr id="0" name=""/>
        <dsp:cNvSpPr/>
      </dsp:nvSpPr>
      <dsp:spPr>
        <a:xfrm>
          <a:off x="223868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ВАРАН</a:t>
          </a:r>
        </a:p>
      </dsp:txBody>
      <dsp:txXfrm>
        <a:off x="223868" y="5291855"/>
        <a:ext cx="2213812" cy="696480"/>
      </dsp:txXfrm>
    </dsp:sp>
    <dsp:sp modelId="{69324A8A-D9E6-4673-9085-423EB85AAAD6}">
      <dsp:nvSpPr>
        <dsp:cNvPr id="0" name=""/>
        <dsp:cNvSpPr/>
      </dsp:nvSpPr>
      <dsp:spPr>
        <a:xfrm>
          <a:off x="2736173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2A9DE-11F3-4994-85A0-AB58F437B13A}">
      <dsp:nvSpPr>
        <dsp:cNvPr id="0" name=""/>
        <dsp:cNvSpPr/>
      </dsp:nvSpPr>
      <dsp:spPr>
        <a:xfrm>
          <a:off x="2960042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ГЕККОН</a:t>
          </a:r>
        </a:p>
      </dsp:txBody>
      <dsp:txXfrm>
        <a:off x="2960042" y="5291855"/>
        <a:ext cx="2213812" cy="696480"/>
      </dsp:txXfrm>
    </dsp:sp>
    <dsp:sp modelId="{F277D45E-3426-48C2-843F-3AB14DFFCABB}">
      <dsp:nvSpPr>
        <dsp:cNvPr id="0" name=""/>
        <dsp:cNvSpPr/>
      </dsp:nvSpPr>
      <dsp:spPr>
        <a:xfrm>
          <a:off x="5472346" y="3500905"/>
          <a:ext cx="2487430" cy="1989944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DFD3-6A65-413F-83BD-35766486E9C9}">
      <dsp:nvSpPr>
        <dsp:cNvPr id="0" name=""/>
        <dsp:cNvSpPr/>
      </dsp:nvSpPr>
      <dsp:spPr>
        <a:xfrm>
          <a:off x="5696215" y="5291855"/>
          <a:ext cx="2213812" cy="6964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ХАМЕЛЕОН</a:t>
          </a:r>
        </a:p>
      </dsp:txBody>
      <dsp:txXfrm>
        <a:off x="5696215" y="5291855"/>
        <a:ext cx="2213812" cy="6964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3F6BD-B76E-493D-8BF3-9B894CAC2B2E}">
      <dsp:nvSpPr>
        <dsp:cNvPr id="0" name=""/>
        <dsp:cNvSpPr/>
      </dsp:nvSpPr>
      <dsp:spPr>
        <a:xfrm>
          <a:off x="1576358" y="389298"/>
          <a:ext cx="1975543" cy="987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/>
            <a:t>ЖИВОТНЫЕ</a:t>
          </a:r>
          <a:endParaRPr lang="ru-RU" sz="2400" kern="1200" noProof="0" dirty="0"/>
        </a:p>
      </dsp:txBody>
      <dsp:txXfrm>
        <a:off x="1605289" y="418229"/>
        <a:ext cx="1917681" cy="929909"/>
      </dsp:txXfrm>
    </dsp:sp>
    <dsp:sp modelId="{7FE24D54-8B64-44E8-B4BB-7CE02D7A6AD1}">
      <dsp:nvSpPr>
        <dsp:cNvPr id="0" name=""/>
        <dsp:cNvSpPr/>
      </dsp:nvSpPr>
      <dsp:spPr>
        <a:xfrm rot="3607635">
          <a:off x="2893175" y="2179113"/>
          <a:ext cx="1029232" cy="3457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noProof="0" dirty="0"/>
        </a:p>
      </dsp:txBody>
      <dsp:txXfrm>
        <a:off x="2996891" y="2248257"/>
        <a:ext cx="821800" cy="207432"/>
      </dsp:txXfrm>
    </dsp:sp>
    <dsp:sp modelId="{30E6FAEE-CAA1-4746-81B2-9FA917EBB770}">
      <dsp:nvSpPr>
        <dsp:cNvPr id="0" name=""/>
        <dsp:cNvSpPr/>
      </dsp:nvSpPr>
      <dsp:spPr>
        <a:xfrm>
          <a:off x="3263680" y="3326875"/>
          <a:ext cx="1975543" cy="987771"/>
        </a:xfrm>
        <a:prstGeom prst="roundRect">
          <a:avLst>
            <a:gd name="adj" fmla="val 10000"/>
          </a:avLst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/>
            <a:t>ДИКИЕ ЖИВОТНЫЕ</a:t>
          </a:r>
        </a:p>
      </dsp:txBody>
      <dsp:txXfrm>
        <a:off x="3292611" y="3355806"/>
        <a:ext cx="1917681" cy="929909"/>
      </dsp:txXfrm>
    </dsp:sp>
    <dsp:sp modelId="{BC73E437-C6D0-4E21-BF3B-AD4291E38742}">
      <dsp:nvSpPr>
        <dsp:cNvPr id="0" name=""/>
        <dsp:cNvSpPr/>
      </dsp:nvSpPr>
      <dsp:spPr>
        <a:xfrm rot="10800000">
          <a:off x="2105794" y="3647901"/>
          <a:ext cx="1029232" cy="3457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noProof="0" dirty="0"/>
        </a:p>
      </dsp:txBody>
      <dsp:txXfrm rot="10800000">
        <a:off x="2209510" y="3717045"/>
        <a:ext cx="821800" cy="207432"/>
      </dsp:txXfrm>
    </dsp:sp>
    <dsp:sp modelId="{BF4ADC36-6559-49B2-8333-4A5BA18CE6A4}">
      <dsp:nvSpPr>
        <dsp:cNvPr id="0" name=""/>
        <dsp:cNvSpPr/>
      </dsp:nvSpPr>
      <dsp:spPr>
        <a:xfrm>
          <a:off x="1596" y="3326875"/>
          <a:ext cx="1975543" cy="987771"/>
        </a:xfrm>
        <a:prstGeom prst="roundRect">
          <a:avLst>
            <a:gd name="adj" fmla="val 1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/>
            <a:t>ДОМАШНИЕ ЖИВОТНЫЕ</a:t>
          </a:r>
        </a:p>
      </dsp:txBody>
      <dsp:txXfrm>
        <a:off x="30527" y="3355806"/>
        <a:ext cx="1917681" cy="929909"/>
      </dsp:txXfrm>
    </dsp:sp>
    <dsp:sp modelId="{308867D8-92C9-4B4D-AEF6-F7B6170039F7}">
      <dsp:nvSpPr>
        <dsp:cNvPr id="0" name=""/>
        <dsp:cNvSpPr/>
      </dsp:nvSpPr>
      <dsp:spPr>
        <a:xfrm rot="17891679">
          <a:off x="1262133" y="2179113"/>
          <a:ext cx="1029232" cy="3457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noProof="0" dirty="0"/>
        </a:p>
      </dsp:txBody>
      <dsp:txXfrm>
        <a:off x="1365849" y="2248257"/>
        <a:ext cx="821800" cy="207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66C66A4-3E9A-4D48-AE19-59B11A0216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055A39-7BD8-4CB2-9E4E-D5F38D84B2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1ECE-97D8-44F9-9C7A-DB1AC630DFAC}" type="datetime1">
              <a:rPr lang="ru-RU" smtClean="0"/>
              <a:t>18.06.2021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AEB401-D353-45E5-8280-0606CCCBE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07E761-7F7A-4D2C-8944-3B49A5CD8D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53B4-0D05-421F-85D3-F311BA4EB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BA56-40D1-4E05-9DDD-CA1A1A679143}" type="datetime1">
              <a:rPr lang="ru-RU" smtClean="0"/>
              <a:pPr/>
              <a:t>18.06.2021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1A3B-8407-4A4E-B5A6-988BD64132E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98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7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7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4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85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47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1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00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4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1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4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0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1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1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5A7E61-1BBB-461A-A3DA-7941C5BB961C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3995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3472D9-7988-48D2-AF06-25BECD8DE9FF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1178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3472D9-7988-48D2-AF06-25BECD8DE9FF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8447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3472D9-7988-48D2-AF06-25BECD8DE9FF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941742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3472D9-7988-48D2-AF06-25BECD8DE9FF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5304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3472D9-7988-48D2-AF06-25BECD8DE9FF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0725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F586D1-CCD2-4008-B9DD-08178F9B3587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2032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7CB108-4600-494C-A02C-F32CCD9AC1AE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867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4C9AFD-A4DD-4E73-ADEE-77437DA12583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281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3C615E-E95A-475E-BF17-8B9F578A04B6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3354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3472D9-7988-48D2-AF06-25BECD8DE9FF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03100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E373B3-AD72-488C-8D65-CC2A0D855714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1218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816314-F397-49E9-A8ED-29B429DE8B7F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933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A3BCF6-1B5D-48B1-BC5F-09A4104978DD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7865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E48EAD-D381-4DD0-8557-975059B0D05D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463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365492-6A5A-4444-B9B9-CCA334E4126D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9123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93472D9-7988-48D2-AF06-25BECD8DE9FF}" type="datetime1">
              <a:rPr lang="ru-RU" noProof="0" smtClean="0"/>
              <a:t>18.06.2021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9457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7078" y="1154244"/>
            <a:ext cx="3820270" cy="2173458"/>
          </a:xfrm>
        </p:spPr>
        <p:txBody>
          <a:bodyPr rtlCol="0">
            <a:noAutofit/>
          </a:bodyPr>
          <a:lstStyle/>
          <a:p>
            <a:pPr algn="l" rtl="0"/>
            <a:r>
              <a:rPr lang="ru-RU" sz="4500" dirty="0">
                <a:solidFill>
                  <a:srgbClr val="FF0000"/>
                </a:solidFill>
              </a:rPr>
              <a:t>Разнообразие животного мира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9592" y="3692770"/>
            <a:ext cx="3447756" cy="2173458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solidFill>
                  <a:schemeClr val="tx1"/>
                </a:solidFill>
              </a:rPr>
              <a:t>Исследовательская работа: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b="1" dirty="0">
                <a:solidFill>
                  <a:schemeClr val="tx1"/>
                </a:solidFill>
              </a:rPr>
              <a:t>Репин Дмитрий Алексеевич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solidFill>
                  <a:schemeClr val="tx1"/>
                </a:solidFill>
              </a:rPr>
              <a:t>ученик 2 класса СШ №56 г. Иваново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solidFill>
                  <a:schemeClr val="tx1"/>
                </a:solidFill>
              </a:rPr>
              <a:t>Руководитель работы: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b="1" dirty="0">
                <a:solidFill>
                  <a:schemeClr val="tx1"/>
                </a:solidFill>
              </a:rPr>
              <a:t>Киселева Светлана Владимировна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solidFill>
                  <a:schemeClr val="tx1"/>
                </a:solidFill>
              </a:rPr>
              <a:t>учитель начальных классов  СШ №56 г. </a:t>
            </a:r>
            <a:r>
              <a:rPr lang="ru-RU" sz="1400" dirty="0">
                <a:solidFill>
                  <a:schemeClr val="bg1"/>
                </a:solidFill>
              </a:rPr>
              <a:t>Иваново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1652EB7-37B4-4BCC-8CDA-EC4D9711C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276296"/>
              </p:ext>
            </p:extLst>
          </p:nvPr>
        </p:nvGraphicFramePr>
        <p:xfrm>
          <a:off x="274652" y="1154244"/>
          <a:ext cx="7822426" cy="518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903045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124915" y="-28147"/>
            <a:ext cx="7959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домашние животные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154897" y="899414"/>
            <a:ext cx="3772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Домашних животных разводят люди.</a:t>
            </a:r>
          </a:p>
          <a:p>
            <a:r>
              <a:rPr lang="ru-RU" sz="3000" dirty="0"/>
              <a:t>Люди кормят и защищают их, строят для них жилища, заботятся об их потомстве.</a:t>
            </a:r>
          </a:p>
          <a:p>
            <a:r>
              <a:rPr lang="ru-RU" sz="3000" dirty="0"/>
              <a:t>Домашние животные это не только друзья, а еще и помощники.</a:t>
            </a:r>
          </a:p>
        </p:txBody>
      </p:sp>
    </p:spTree>
    <p:extLst>
      <p:ext uri="{BB962C8B-B14F-4D97-AF65-F5344CB8AC3E}">
        <p14:creationId xmlns:p14="http://schemas.microsoft.com/office/powerpoint/2010/main" val="11126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165310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124916" y="-28147"/>
            <a:ext cx="704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дикие животные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154897" y="899414"/>
            <a:ext cx="37725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Дикие животные живут самостоятельно в природе.</a:t>
            </a:r>
          </a:p>
          <a:p>
            <a:r>
              <a:rPr lang="ru-RU" sz="3000" dirty="0"/>
              <a:t>Сами строят себе жилища, находят пропитание, ухаживают за потомством.</a:t>
            </a:r>
          </a:p>
        </p:txBody>
      </p:sp>
    </p:spTree>
    <p:extLst>
      <p:ext uri="{BB962C8B-B14F-4D97-AF65-F5344CB8AC3E}">
        <p14:creationId xmlns:p14="http://schemas.microsoft.com/office/powerpoint/2010/main" val="24955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E8CAF52-C160-4E3E-AF73-381E1CD79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938546"/>
              </p:ext>
            </p:extLst>
          </p:nvPr>
        </p:nvGraphicFramePr>
        <p:xfrm>
          <a:off x="4796853" y="-794480"/>
          <a:ext cx="7170296" cy="574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8BDFEB0-7A54-4479-85FE-DCF956AF5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984432"/>
              </p:ext>
            </p:extLst>
          </p:nvPr>
        </p:nvGraphicFramePr>
        <p:xfrm>
          <a:off x="0" y="179882"/>
          <a:ext cx="9488774" cy="6468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928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738324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34974" y="721922"/>
            <a:ext cx="4719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травоядные </a:t>
            </a:r>
          </a:p>
          <a:p>
            <a:r>
              <a:rPr lang="ru-RU" sz="5400" dirty="0">
                <a:solidFill>
                  <a:srgbClr val="FF0000"/>
                </a:solidFill>
              </a:rPr>
              <a:t>животные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214858" y="2858258"/>
            <a:ext cx="37725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+mj-lt"/>
              </a:rPr>
              <a:t>Травоядные животные – это животные, которые питаются растениями.</a:t>
            </a:r>
          </a:p>
        </p:txBody>
      </p:sp>
    </p:spTree>
    <p:extLst>
      <p:ext uri="{BB962C8B-B14F-4D97-AF65-F5344CB8AC3E}">
        <p14:creationId xmlns:p14="http://schemas.microsoft.com/office/powerpoint/2010/main" val="17332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780623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154898" y="754809"/>
            <a:ext cx="3742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всеядные </a:t>
            </a:r>
          </a:p>
          <a:p>
            <a:r>
              <a:rPr lang="ru-RU" sz="5400" dirty="0">
                <a:solidFill>
                  <a:srgbClr val="FF0000"/>
                </a:solidFill>
              </a:rPr>
              <a:t>животные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154898" y="2687263"/>
            <a:ext cx="37425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0" i="0" dirty="0">
                <a:solidFill>
                  <a:srgbClr val="000000"/>
                </a:solidFill>
                <a:effectLst/>
              </a:rPr>
              <a:t>Всеядные животные - это животные, которые могут употреблять как животный, так и растительный корм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YS Text Fallback"/>
              </a:rPr>
              <a:t>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280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894737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154898" y="754809"/>
            <a:ext cx="3742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хищные </a:t>
            </a:r>
          </a:p>
          <a:p>
            <a:r>
              <a:rPr lang="ru-RU" sz="5400" dirty="0">
                <a:solidFill>
                  <a:srgbClr val="FF0000"/>
                </a:solidFill>
              </a:rPr>
              <a:t>животные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154898" y="2687263"/>
            <a:ext cx="3742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000000"/>
                </a:solidFill>
              </a:rPr>
              <a:t>Хищные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животные - это животные, которые питаются преимущественно животной пищей, охотясь на неё.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0322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9A45E9F-7801-48F7-8187-6A010DAD9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7732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02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818884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359764" y="-28147"/>
            <a:ext cx="329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рыбы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154897" y="899414"/>
            <a:ext cx="3772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Рыбы живут в воде. У рыб нет ног, а есть плавники, которые они используют для передвижения в воде.</a:t>
            </a:r>
          </a:p>
          <a:p>
            <a:r>
              <a:rPr lang="ru-RU" sz="3000" dirty="0"/>
              <a:t>Тело рыб покрыто чешуёй. </a:t>
            </a:r>
          </a:p>
          <a:p>
            <a:r>
              <a:rPr lang="ru-RU" sz="3000" dirty="0"/>
              <a:t>Органами дыхания у рыб являются жабры.</a:t>
            </a:r>
          </a:p>
        </p:txBody>
      </p:sp>
    </p:spTree>
    <p:extLst>
      <p:ext uri="{BB962C8B-B14F-4D97-AF65-F5344CB8AC3E}">
        <p14:creationId xmlns:p14="http://schemas.microsoft.com/office/powerpoint/2010/main" val="41951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185771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359764" y="-28147"/>
            <a:ext cx="329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птицы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154897" y="899414"/>
            <a:ext cx="377252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Птицы – это животные, тело которых покрыто перьями, защищая и согревая его.</a:t>
            </a:r>
          </a:p>
          <a:p>
            <a:r>
              <a:rPr lang="ru-RU" sz="3000" dirty="0"/>
              <a:t>Перья нужны птицам для полета, поэтому птиц часто называют «пернатыми».</a:t>
            </a:r>
          </a:p>
          <a:p>
            <a:r>
              <a:rPr lang="ru-RU" sz="3000" dirty="0"/>
              <a:t>У птиц две ноги и два крыла.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354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572825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124917" y="-28147"/>
            <a:ext cx="4132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насекомые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154897" y="899414"/>
            <a:ext cx="377252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Отличительная черта всех насекомых – это шесть ног.</a:t>
            </a:r>
          </a:p>
          <a:p>
            <a:r>
              <a:rPr lang="ru-RU" sz="3000" dirty="0"/>
              <a:t>У большинства насекомых есть крылья.</a:t>
            </a:r>
          </a:p>
          <a:p>
            <a:r>
              <a:rPr lang="ru-RU" sz="3000" dirty="0"/>
              <a:t>У взрослых насекомых тело делится на голову, грудь и брюшко.</a:t>
            </a:r>
          </a:p>
          <a:p>
            <a:endParaRPr lang="ru-RU" sz="3000" dirty="0"/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1555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974858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124915" y="-28147"/>
            <a:ext cx="9438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млекопитающие (звери)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154897" y="899414"/>
            <a:ext cx="3772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Отличительная черта всех млекопитающих – они выкармливают детёнышей молоком.</a:t>
            </a:r>
          </a:p>
          <a:p>
            <a:r>
              <a:rPr lang="ru-RU" sz="3000" dirty="0"/>
              <a:t>Обитают млекопитающие, как на суше, так в воде. </a:t>
            </a:r>
          </a:p>
          <a:p>
            <a:endParaRPr lang="ru-RU" sz="3000" dirty="0"/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526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919375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124916" y="-28147"/>
            <a:ext cx="581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земноводные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154897" y="899414"/>
            <a:ext cx="3772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Земноводные вместо плавников имеют четыре лапки с перепонками между пальцев, поэтому хорошо плавают и ныряют.</a:t>
            </a:r>
          </a:p>
          <a:p>
            <a:r>
              <a:rPr lang="ru-RU" sz="3000" dirty="0"/>
              <a:t>У них нет жабр, поэтому постоянно в воде они находится не могут.</a:t>
            </a:r>
          </a:p>
        </p:txBody>
      </p:sp>
    </p:spTree>
    <p:extLst>
      <p:ext uri="{BB962C8B-B14F-4D97-AF65-F5344CB8AC3E}">
        <p14:creationId xmlns:p14="http://schemas.microsoft.com/office/powerpoint/2010/main" val="31579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50ED2A-F2E2-45FF-9B2C-1F0BF968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147097"/>
              </p:ext>
            </p:extLst>
          </p:nvPr>
        </p:nvGraphicFramePr>
        <p:xfrm>
          <a:off x="4077325" y="104932"/>
          <a:ext cx="7959777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8DF1A-B4AC-47AF-9512-5E814EFD2252}"/>
              </a:ext>
            </a:extLst>
          </p:cNvPr>
          <p:cNvSpPr txBox="1"/>
          <p:nvPr/>
        </p:nvSpPr>
        <p:spPr>
          <a:xfrm>
            <a:off x="124916" y="-28147"/>
            <a:ext cx="6458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пресмыкающиеся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EA9D7-15D2-46EC-9F46-29FA757727A5}"/>
              </a:ext>
            </a:extLst>
          </p:cNvPr>
          <p:cNvSpPr txBox="1"/>
          <p:nvPr/>
        </p:nvSpPr>
        <p:spPr>
          <a:xfrm>
            <a:off x="154897" y="899414"/>
            <a:ext cx="3772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Пресмыкающиеся могут жить на суше, в воде, под землей. Кожа сухая и покрыта ороговевшими чешуйками. </a:t>
            </a:r>
          </a:p>
          <a:p>
            <a:r>
              <a:rPr lang="ru-RU" sz="3000" dirty="0"/>
              <a:t>Отличительная черта – они ползают, многие из них имеют 4 конечности. </a:t>
            </a:r>
          </a:p>
        </p:txBody>
      </p:sp>
    </p:spTree>
    <p:extLst>
      <p:ext uri="{BB962C8B-B14F-4D97-AF65-F5344CB8AC3E}">
        <p14:creationId xmlns:p14="http://schemas.microsoft.com/office/powerpoint/2010/main" val="2715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2" descr="Smart 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495581"/>
              </p:ext>
            </p:extLst>
          </p:nvPr>
        </p:nvGraphicFramePr>
        <p:xfrm>
          <a:off x="6951177" y="1219200"/>
          <a:ext cx="5240821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2792A4A-704A-422B-A21B-9DB33B4C0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16851"/>
              </p:ext>
            </p:extLst>
          </p:nvPr>
        </p:nvGraphicFramePr>
        <p:xfrm>
          <a:off x="0" y="0"/>
          <a:ext cx="8229134" cy="644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174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71af3243-3dd4-4a8d-8c0d-dd76da1f02a5"/>
    <ds:schemaRef ds:uri="16c05727-aa75-4e4a-9b5f-8a80a1165891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433</Words>
  <Application>Microsoft Office PowerPoint</Application>
  <PresentationFormat>Широкоэкранный</PresentationFormat>
  <Paragraphs>144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YS Text Fallback</vt:lpstr>
      <vt:lpstr>Аспект</vt:lpstr>
      <vt:lpstr>Разнообразие животного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2020-05-27T09:27:52Z</dcterms:created>
  <dcterms:modified xsi:type="dcterms:W3CDTF">2021-06-18T05:45:32Z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